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0" r:id="rId1"/>
    <p:sldMasterId id="2147483862" r:id="rId2"/>
  </p:sldMasterIdLst>
  <p:notesMasterIdLst>
    <p:notesMasterId r:id="rId18"/>
  </p:notesMasterIdLst>
  <p:sldIdLst>
    <p:sldId id="336" r:id="rId3"/>
    <p:sldId id="319" r:id="rId4"/>
    <p:sldId id="349" r:id="rId5"/>
    <p:sldId id="350" r:id="rId6"/>
    <p:sldId id="321" r:id="rId7"/>
    <p:sldId id="352" r:id="rId8"/>
    <p:sldId id="348" r:id="rId9"/>
    <p:sldId id="323" r:id="rId10"/>
    <p:sldId id="322" r:id="rId11"/>
    <p:sldId id="324" r:id="rId12"/>
    <p:sldId id="353" r:id="rId13"/>
    <p:sldId id="325" r:id="rId14"/>
    <p:sldId id="355" r:id="rId15"/>
    <p:sldId id="328" r:id="rId16"/>
    <p:sldId id="32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660066"/>
    <a:srgbClr val="FF00FF"/>
    <a:srgbClr val="6600CC"/>
    <a:srgbClr val="FF33CC"/>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4" d="100"/>
          <a:sy n="64" d="100"/>
        </p:scale>
        <p:origin x="6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EFBE32-9266-4CAC-B02E-9DAA0722BEFD}" type="datetimeFigureOut">
              <a:rPr lang="en-US" smtClean="0"/>
              <a:t>1/18/2023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D7CB68-9832-4B30-96E9-AF7781111C69}" type="slidenum">
              <a:rPr lang="en-US" smtClean="0"/>
              <a:t>‹#›</a:t>
            </a:fld>
            <a:endParaRPr lang="en-US"/>
          </a:p>
        </p:txBody>
      </p:sp>
    </p:spTree>
    <p:extLst>
      <p:ext uri="{BB962C8B-B14F-4D97-AF65-F5344CB8AC3E}">
        <p14:creationId xmlns:p14="http://schemas.microsoft.com/office/powerpoint/2010/main" val="90669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EAF603F-87D0-468D-9A87-5ED4ECA678EA}" type="datetimeFigureOut">
              <a:rPr lang="en-US" smtClean="0">
                <a:solidFill>
                  <a:prstClr val="black">
                    <a:tint val="75000"/>
                  </a:prstClr>
                </a:solidFill>
              </a:rPr>
              <a:pPr/>
              <a:t>1/18/2023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1B43146B-566B-4D59-A586-BAB312E0C1C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79801998"/>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AF603F-87D0-468D-9A87-5ED4ECA678EA}" type="datetimeFigureOut">
              <a:rPr lang="en-US" smtClean="0">
                <a:solidFill>
                  <a:prstClr val="black">
                    <a:tint val="75000"/>
                  </a:prstClr>
                </a:solidFill>
              </a:rPr>
              <a:pPr/>
              <a:t>1/18/2023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1B43146B-566B-4D59-A586-BAB312E0C1C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258588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AF603F-87D0-468D-9A87-5ED4ECA678EA}" type="datetimeFigureOut">
              <a:rPr lang="en-US" smtClean="0">
                <a:solidFill>
                  <a:prstClr val="black">
                    <a:tint val="75000"/>
                  </a:prstClr>
                </a:solidFill>
              </a:rPr>
              <a:pPr/>
              <a:t>1/18/2023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1B43146B-566B-4D59-A586-BAB312E0C1C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1498701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solidFill>
                  <a:prstClr val="white"/>
                </a:solidFill>
              </a:rPr>
              <a:pPr/>
              <a:t>1/18/2023</a:t>
            </a:fld>
            <a:endParaRPr lang="en-US" dirty="0">
              <a:solidFill>
                <a:prstClr val="white"/>
              </a:solidFill>
            </a:endParaRPr>
          </a:p>
        </p:txBody>
      </p:sp>
      <p:sp>
        <p:nvSpPr>
          <p:cNvPr id="5" name="Footer Placeholder 4"/>
          <p:cNvSpPr>
            <a:spLocks noGrp="1"/>
          </p:cNvSpPr>
          <p:nvPr>
            <p:ph type="ftr" sz="quarter" idx="11"/>
          </p:nvPr>
        </p:nvSpPr>
        <p:spPr>
          <a:xfrm>
            <a:off x="3962399" y="5870575"/>
            <a:ext cx="4893958" cy="377825"/>
          </a:xfrm>
        </p:spPr>
        <p:txBody>
          <a:bodyPr/>
          <a:lstStyle/>
          <a:p>
            <a:endParaRPr lang="en-US" dirty="0">
              <a:solidFill>
                <a:prstClr val="white"/>
              </a:solidFill>
            </a:endParaRPr>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58536791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solidFill>
                  <a:prstClr val="white"/>
                </a:solidFill>
              </a:rPr>
              <a:pPr/>
              <a:t>1/18/2023</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dirty="0">
              <a:solidFill>
                <a:prstClr val="white"/>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1457115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solidFill>
                  <a:prstClr val="white"/>
                </a:solidFill>
              </a:rPr>
              <a:pPr/>
              <a:t>1/18/2023</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dirty="0">
              <a:solidFill>
                <a:prstClr val="white"/>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9624387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solidFill>
                  <a:prstClr val="white"/>
                </a:solidFill>
              </a:rPr>
              <a:pPr/>
              <a:t>1/18/2023</a:t>
            </a:fld>
            <a:endParaRPr lang="en-US" dirty="0">
              <a:solidFill>
                <a:prstClr val="white"/>
              </a:solidFill>
            </a:endParaRPr>
          </a:p>
        </p:txBody>
      </p:sp>
      <p:sp>
        <p:nvSpPr>
          <p:cNvPr id="6" name="Footer Placeholder 5"/>
          <p:cNvSpPr>
            <a:spLocks noGrp="1"/>
          </p:cNvSpPr>
          <p:nvPr>
            <p:ph type="ftr" sz="quarter" idx="11"/>
          </p:nvPr>
        </p:nvSpPr>
        <p:spPr/>
        <p:txBody>
          <a:bodyPr/>
          <a:lstStyle/>
          <a:p>
            <a:endParaRPr lang="en-US" dirty="0">
              <a:solidFill>
                <a:prstClr val="white"/>
              </a:solidFill>
            </a:endParaRPr>
          </a:p>
        </p:txBody>
      </p:sp>
      <p:sp>
        <p:nvSpPr>
          <p:cNvPr id="7" name="Slide Number Placeholder 6"/>
          <p:cNvSpPr>
            <a:spLocks noGrp="1"/>
          </p:cNvSpPr>
          <p:nvPr>
            <p:ph type="sldNum" sz="quarter" idx="12"/>
          </p:nvPr>
        </p:nvSpPr>
        <p:spPr/>
        <p:txBody>
          <a:bodyPr/>
          <a:lstStyle/>
          <a:p>
            <a:fld id="{D57F1E4F-1CFF-5643-939E-217C01CDF565}" type="slidenum">
              <a:rPr lang="en-US" dirty="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2559159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solidFill>
                  <a:prstClr val="white"/>
                </a:solidFill>
              </a:rPr>
              <a:pPr/>
              <a:t>1/18/2023</a:t>
            </a:fld>
            <a:endParaRPr lang="en-US" dirty="0">
              <a:solidFill>
                <a:prstClr val="white"/>
              </a:solidFill>
            </a:endParaRPr>
          </a:p>
        </p:txBody>
      </p:sp>
      <p:sp>
        <p:nvSpPr>
          <p:cNvPr id="8" name="Footer Placeholder 7"/>
          <p:cNvSpPr>
            <a:spLocks noGrp="1"/>
          </p:cNvSpPr>
          <p:nvPr>
            <p:ph type="ftr" sz="quarter" idx="11"/>
          </p:nvPr>
        </p:nvSpPr>
        <p:spPr/>
        <p:txBody>
          <a:bodyPr/>
          <a:lstStyle/>
          <a:p>
            <a:endParaRPr lang="en-US" dirty="0">
              <a:solidFill>
                <a:prstClr val="white"/>
              </a:solidFill>
            </a:endParaRPr>
          </a:p>
        </p:txBody>
      </p:sp>
      <p:sp>
        <p:nvSpPr>
          <p:cNvPr id="9" name="Slide Number Placeholder 8"/>
          <p:cNvSpPr>
            <a:spLocks noGrp="1"/>
          </p:cNvSpPr>
          <p:nvPr>
            <p:ph type="sldNum" sz="quarter" idx="12"/>
          </p:nvPr>
        </p:nvSpPr>
        <p:spPr/>
        <p:txBody>
          <a:bodyPr/>
          <a:lstStyle/>
          <a:p>
            <a:fld id="{D57F1E4F-1CFF-5643-939E-217C01CDF565}" type="slidenum">
              <a:rPr lang="en-US" dirty="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1444772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solidFill>
                  <a:prstClr val="white"/>
                </a:solidFill>
              </a:rPr>
              <a:pPr/>
              <a:t>1/18/2023</a:t>
            </a:fld>
            <a:endParaRPr lang="en-US" dirty="0">
              <a:solidFill>
                <a:prstClr val="white"/>
              </a:solidFill>
            </a:endParaRPr>
          </a:p>
        </p:txBody>
      </p:sp>
      <p:sp>
        <p:nvSpPr>
          <p:cNvPr id="4" name="Footer Placeholder 3"/>
          <p:cNvSpPr>
            <a:spLocks noGrp="1"/>
          </p:cNvSpPr>
          <p:nvPr>
            <p:ph type="ftr" sz="quarter" idx="11"/>
          </p:nvPr>
        </p:nvSpPr>
        <p:spPr/>
        <p:txBody>
          <a:bodyPr/>
          <a:lstStyle/>
          <a:p>
            <a:endParaRPr lang="en-US" dirty="0">
              <a:solidFill>
                <a:prstClr val="white"/>
              </a:solidFill>
            </a:endParaRPr>
          </a:p>
        </p:txBody>
      </p:sp>
      <p:sp>
        <p:nvSpPr>
          <p:cNvPr id="5" name="Slide Number Placeholder 4"/>
          <p:cNvSpPr>
            <a:spLocks noGrp="1"/>
          </p:cNvSpPr>
          <p:nvPr>
            <p:ph type="sldNum" sz="quarter" idx="12"/>
          </p:nvPr>
        </p:nvSpPr>
        <p:spPr/>
        <p:txBody>
          <a:bodyPr/>
          <a:lstStyle/>
          <a:p>
            <a:fld id="{D57F1E4F-1CFF-5643-939E-217C01CDF565}" type="slidenum">
              <a:rPr lang="en-US" dirty="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5678936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solidFill>
                  <a:prstClr val="white"/>
                </a:solidFill>
              </a:rPr>
              <a:pPr/>
              <a:t>1/18/2023</a:t>
            </a:fld>
            <a:endParaRPr lang="en-US" dirty="0">
              <a:solidFill>
                <a:prstClr val="white"/>
              </a:solidFill>
            </a:endParaRPr>
          </a:p>
        </p:txBody>
      </p:sp>
      <p:sp>
        <p:nvSpPr>
          <p:cNvPr id="3" name="Footer Placeholder 2"/>
          <p:cNvSpPr>
            <a:spLocks noGrp="1"/>
          </p:cNvSpPr>
          <p:nvPr>
            <p:ph type="ftr" sz="quarter" idx="11"/>
          </p:nvPr>
        </p:nvSpPr>
        <p:spPr/>
        <p:txBody>
          <a:bodyPr/>
          <a:lstStyle/>
          <a:p>
            <a:endParaRPr lang="en-US" dirty="0">
              <a:solidFill>
                <a:prstClr val="white"/>
              </a:solidFill>
            </a:endParaRPr>
          </a:p>
        </p:txBody>
      </p:sp>
      <p:sp>
        <p:nvSpPr>
          <p:cNvPr id="4" name="Slide Number Placeholder 3"/>
          <p:cNvSpPr>
            <a:spLocks noGrp="1"/>
          </p:cNvSpPr>
          <p:nvPr>
            <p:ph type="sldNum" sz="quarter" idx="12"/>
          </p:nvPr>
        </p:nvSpPr>
        <p:spPr/>
        <p:txBody>
          <a:bodyPr/>
          <a:lstStyle/>
          <a:p>
            <a:fld id="{D57F1E4F-1CFF-5643-939E-217C01CDF565}" type="slidenum">
              <a:rPr lang="en-US" dirty="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34649549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solidFill>
                  <a:prstClr val="white"/>
                </a:solidFill>
              </a:rPr>
              <a:pPr/>
              <a:t>1/18/2023</a:t>
            </a:fld>
            <a:endParaRPr lang="en-US" dirty="0">
              <a:solidFill>
                <a:prstClr val="white"/>
              </a:solidFill>
            </a:endParaRPr>
          </a:p>
        </p:txBody>
      </p:sp>
      <p:sp>
        <p:nvSpPr>
          <p:cNvPr id="6" name="Footer Placeholder 5"/>
          <p:cNvSpPr>
            <a:spLocks noGrp="1"/>
          </p:cNvSpPr>
          <p:nvPr>
            <p:ph type="ftr" sz="quarter" idx="11"/>
          </p:nvPr>
        </p:nvSpPr>
        <p:spPr/>
        <p:txBody>
          <a:bodyPr/>
          <a:lstStyle/>
          <a:p>
            <a:endParaRPr lang="en-US" dirty="0">
              <a:solidFill>
                <a:prstClr val="white"/>
              </a:solidFill>
            </a:endParaRPr>
          </a:p>
        </p:txBody>
      </p:sp>
      <p:sp>
        <p:nvSpPr>
          <p:cNvPr id="7" name="Slide Number Placeholder 6"/>
          <p:cNvSpPr>
            <a:spLocks noGrp="1"/>
          </p:cNvSpPr>
          <p:nvPr>
            <p:ph type="sldNum" sz="quarter" idx="12"/>
          </p:nvPr>
        </p:nvSpPr>
        <p:spPr/>
        <p:txBody>
          <a:bodyPr/>
          <a:lstStyle/>
          <a:p>
            <a:fld id="{D57F1E4F-1CFF-5643-939E-217C01CDF565}" type="slidenum">
              <a:rPr lang="en-US" dirty="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70674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AF603F-87D0-468D-9A87-5ED4ECA678EA}" type="datetimeFigureOut">
              <a:rPr lang="en-US" smtClean="0">
                <a:solidFill>
                  <a:prstClr val="black">
                    <a:tint val="75000"/>
                  </a:prstClr>
                </a:solidFill>
              </a:rPr>
              <a:pPr/>
              <a:t>1/18/2023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1B43146B-566B-4D59-A586-BAB312E0C1C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2967827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solidFill>
                  <a:prstClr val="white"/>
                </a:solidFill>
              </a:rPr>
              <a:pPr/>
              <a:t>1/18/2023</a:t>
            </a:fld>
            <a:endParaRPr lang="en-US" dirty="0">
              <a:solidFill>
                <a:prstClr val="white"/>
              </a:solidFill>
            </a:endParaRPr>
          </a:p>
        </p:txBody>
      </p:sp>
      <p:sp>
        <p:nvSpPr>
          <p:cNvPr id="6" name="Footer Placeholder 5"/>
          <p:cNvSpPr>
            <a:spLocks noGrp="1"/>
          </p:cNvSpPr>
          <p:nvPr>
            <p:ph type="ftr" sz="quarter" idx="11"/>
          </p:nvPr>
        </p:nvSpPr>
        <p:spPr/>
        <p:txBody>
          <a:bodyPr/>
          <a:lstStyle/>
          <a:p>
            <a:endParaRPr lang="en-US" dirty="0">
              <a:solidFill>
                <a:prstClr val="white"/>
              </a:solidFill>
            </a:endParaRPr>
          </a:p>
        </p:txBody>
      </p:sp>
      <p:sp>
        <p:nvSpPr>
          <p:cNvPr id="7" name="Slide Number Placeholder 6"/>
          <p:cNvSpPr>
            <a:spLocks noGrp="1"/>
          </p:cNvSpPr>
          <p:nvPr>
            <p:ph type="sldNum" sz="quarter" idx="12"/>
          </p:nvPr>
        </p:nvSpPr>
        <p:spPr/>
        <p:txBody>
          <a:bodyPr/>
          <a:lstStyle/>
          <a:p>
            <a:fld id="{D57F1E4F-1CFF-5643-939E-217C01CDF565}" type="slidenum">
              <a:rPr lang="en-US" dirty="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5706331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solidFill>
                  <a:prstClr val="white"/>
                </a:solidFill>
              </a:rPr>
              <a:pPr/>
              <a:t>1/18/2023</a:t>
            </a:fld>
            <a:endParaRPr lang="en-US" dirty="0">
              <a:solidFill>
                <a:prstClr val="white"/>
              </a:solidFill>
            </a:endParaRPr>
          </a:p>
        </p:txBody>
      </p:sp>
      <p:sp>
        <p:nvSpPr>
          <p:cNvPr id="6" name="Footer Placeholder 5"/>
          <p:cNvSpPr>
            <a:spLocks noGrp="1"/>
          </p:cNvSpPr>
          <p:nvPr>
            <p:ph type="ftr" sz="quarter" idx="11"/>
          </p:nvPr>
        </p:nvSpPr>
        <p:spPr/>
        <p:txBody>
          <a:bodyPr/>
          <a:lstStyle/>
          <a:p>
            <a:endParaRPr lang="en-US" dirty="0">
              <a:solidFill>
                <a:prstClr val="white"/>
              </a:solidFill>
            </a:endParaRPr>
          </a:p>
        </p:txBody>
      </p:sp>
      <p:sp>
        <p:nvSpPr>
          <p:cNvPr id="7" name="Slide Number Placeholder 6"/>
          <p:cNvSpPr>
            <a:spLocks noGrp="1"/>
          </p:cNvSpPr>
          <p:nvPr>
            <p:ph type="sldNum" sz="quarter" idx="12"/>
          </p:nvPr>
        </p:nvSpPr>
        <p:spPr/>
        <p:txBody>
          <a:bodyPr/>
          <a:lstStyle/>
          <a:p>
            <a:fld id="{D57F1E4F-1CFF-5643-939E-217C01CDF565}" type="slidenum">
              <a:rPr lang="en-US" dirty="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0842644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solidFill>
                  <a:prstClr val="white"/>
                </a:solidFill>
              </a:rPr>
              <a:pPr/>
              <a:t>1/18/2023</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dirty="0">
              <a:solidFill>
                <a:prstClr val="white"/>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35720895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defTabSz="457200"/>
            <a:r>
              <a:rPr lang="en-US" sz="8000" dirty="0">
                <a:solidFill>
                  <a:prstClr val="white"/>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defTabSz="457200"/>
            <a:r>
              <a:rPr lang="en-US" sz="8000" dirty="0">
                <a:solidFill>
                  <a:prstClr val="white"/>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solidFill>
                  <a:prstClr val="white"/>
                </a:solidFill>
              </a:rPr>
              <a:pPr/>
              <a:t>1/18/2023</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dirty="0">
              <a:solidFill>
                <a:prstClr val="white"/>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3247211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solidFill>
                  <a:prstClr val="white"/>
                </a:solidFill>
              </a:rPr>
              <a:pPr/>
              <a:t>1/18/2023</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dirty="0">
              <a:solidFill>
                <a:prstClr val="white"/>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745542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defTabSz="457200"/>
            <a:r>
              <a:rPr lang="en-US" sz="8000" dirty="0">
                <a:solidFill>
                  <a:prstClr val="white"/>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defTabSz="457200"/>
            <a:r>
              <a:rPr lang="en-US" sz="8000" dirty="0">
                <a:solidFill>
                  <a:prstClr val="white"/>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solidFill>
                  <a:prstClr val="white"/>
                </a:solidFill>
              </a:rPr>
              <a:pPr/>
              <a:t>1/18/2023</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dirty="0">
              <a:solidFill>
                <a:prstClr val="white"/>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4900446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solidFill>
                  <a:prstClr val="white"/>
                </a:solidFill>
              </a:rPr>
              <a:pPr/>
              <a:t>1/18/2023</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dirty="0">
              <a:solidFill>
                <a:prstClr val="white"/>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1457874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solidFill>
                  <a:prstClr val="white"/>
                </a:solidFill>
              </a:rPr>
              <a:pPr/>
              <a:t>1/18/2023</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dirty="0">
              <a:solidFill>
                <a:prstClr val="white"/>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prstClr val="white"/>
                </a:solidFill>
              </a:rPr>
              <a:pPr/>
              <a:t>‹#›</a:t>
            </a:fld>
            <a:endParaRPr lang="en-US" dirty="0">
              <a:solidFill>
                <a:prstClr val="white"/>
              </a:solidFill>
            </a:endParaRPr>
          </a:p>
        </p:txBody>
      </p:sp>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42267342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solidFill>
                  <a:prstClr val="white"/>
                </a:solidFill>
              </a:rPr>
              <a:pPr/>
              <a:t>1/18/2023</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dirty="0">
              <a:solidFill>
                <a:prstClr val="white"/>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3786309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EAF603F-87D0-468D-9A87-5ED4ECA678EA}" type="datetimeFigureOut">
              <a:rPr lang="en-US" smtClean="0">
                <a:solidFill>
                  <a:prstClr val="black">
                    <a:tint val="75000"/>
                  </a:prstClr>
                </a:solidFill>
              </a:rPr>
              <a:pPr/>
              <a:t>1/18/2023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1B43146B-566B-4D59-A586-BAB312E0C1C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9927424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EAF603F-87D0-468D-9A87-5ED4ECA678EA}" type="datetimeFigureOut">
              <a:rPr lang="en-US" smtClean="0">
                <a:solidFill>
                  <a:prstClr val="black">
                    <a:tint val="75000"/>
                  </a:prstClr>
                </a:solidFill>
              </a:rPr>
              <a:pPr/>
              <a:t>1/18/2023</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1B43146B-566B-4D59-A586-BAB312E0C1C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624895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EAF603F-87D0-468D-9A87-5ED4ECA678EA}" type="datetimeFigureOut">
              <a:rPr lang="en-US" smtClean="0">
                <a:solidFill>
                  <a:prstClr val="black">
                    <a:tint val="75000"/>
                  </a:prstClr>
                </a:solidFill>
              </a:rPr>
              <a:pPr/>
              <a:t>1/18/2023</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1B43146B-566B-4D59-A586-BAB312E0C1C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044357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EAF603F-87D0-468D-9A87-5ED4ECA678EA}" type="datetimeFigureOut">
              <a:rPr lang="en-US" smtClean="0">
                <a:solidFill>
                  <a:prstClr val="black">
                    <a:tint val="75000"/>
                  </a:prstClr>
                </a:solidFill>
              </a:rPr>
              <a:pPr/>
              <a:t>1/18/2023</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1B43146B-566B-4D59-A586-BAB312E0C1C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33117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AF603F-87D0-468D-9A87-5ED4ECA678EA}" type="datetimeFigureOut">
              <a:rPr lang="en-US" smtClean="0">
                <a:solidFill>
                  <a:prstClr val="black">
                    <a:tint val="75000"/>
                  </a:prstClr>
                </a:solidFill>
              </a:rPr>
              <a:pPr/>
              <a:t>1/18/2023</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1B43146B-566B-4D59-A586-BAB312E0C1C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79646821"/>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AF603F-87D0-468D-9A87-5ED4ECA678EA}" type="datetimeFigureOut">
              <a:rPr lang="en-US" smtClean="0">
                <a:solidFill>
                  <a:prstClr val="black">
                    <a:tint val="75000"/>
                  </a:prstClr>
                </a:solidFill>
              </a:rPr>
              <a:pPr/>
              <a:t>1/18/2023</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1B43146B-566B-4D59-A586-BAB312E0C1C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17180530"/>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AF603F-87D0-468D-9A87-5ED4ECA678EA}" type="datetimeFigureOut">
              <a:rPr lang="en-US" smtClean="0">
                <a:solidFill>
                  <a:prstClr val="black">
                    <a:tint val="75000"/>
                  </a:prstClr>
                </a:solidFill>
              </a:rPr>
              <a:pPr/>
              <a:t>1/18/2023</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1B43146B-566B-4D59-A586-BAB312E0C1C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4756700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22C6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AF603F-87D0-468D-9A87-5ED4ECA678EA}" type="datetimeFigureOut">
              <a:rPr lang="en-US" smtClean="0">
                <a:solidFill>
                  <a:prstClr val="black">
                    <a:tint val="75000"/>
                  </a:prstClr>
                </a:solidFill>
              </a:rPr>
              <a:pPr/>
              <a:t>1/18/2023</a:t>
            </a:fld>
            <a:endParaRPr lang="en-US" dirty="0">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43146B-566B-4D59-A586-BAB312E0C1C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78925301"/>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defTabSz="457200"/>
            <a:fld id="{B61BEF0D-F0BB-DE4B-95CE-6DB70DBA9567}" type="datetimeFigureOut">
              <a:rPr lang="en-US" dirty="0">
                <a:solidFill>
                  <a:prstClr val="white"/>
                </a:solidFill>
              </a:rPr>
              <a:pPr defTabSz="457200"/>
              <a:t>1/18/2023</a:t>
            </a:fld>
            <a:endParaRPr lang="en-US" dirty="0">
              <a:solidFill>
                <a:prstClr val="white"/>
              </a:solidFill>
            </a:endParaRPr>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pPr defTabSz="457200"/>
            <a:endParaRPr lang="en-US" dirty="0">
              <a:solidFill>
                <a:prstClr val="white"/>
              </a:solidFill>
            </a:endParaRPr>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defTabSz="457200"/>
            <a:fld id="{D57F1E4F-1CFF-5643-939E-217C01CDF565}" type="slidenum">
              <a:rPr lang="en-US" dirty="0">
                <a:solidFill>
                  <a:prstClr val="white"/>
                </a:solidFill>
              </a:rPr>
              <a:pPr defTabSz="457200"/>
              <a:t>‹#›</a:t>
            </a:fld>
            <a:endParaRPr lang="en-US" dirty="0">
              <a:solidFill>
                <a:prstClr val="white"/>
              </a:solidFill>
            </a:endParaRPr>
          </a:p>
        </p:txBody>
      </p:sp>
    </p:spTree>
    <p:extLst>
      <p:ext uri="{BB962C8B-B14F-4D97-AF65-F5344CB8AC3E}">
        <p14:creationId xmlns:p14="http://schemas.microsoft.com/office/powerpoint/2010/main" val="3494663693"/>
      </p:ext>
    </p:extLst>
  </p:cSld>
  <p:clrMap bg1="dk1" tx1="lt1" bg2="dk2" tx2="lt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 id="2147483878" r:id="rId16"/>
    <p:sldLayoutId id="214748387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image" Target="../media/image10.png"/><Relationship Id="rId16"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77010" y="2275441"/>
            <a:ext cx="3654165" cy="2292809"/>
          </a:xfrm>
          <a:prstGeom prst="rect">
            <a:avLst/>
          </a:prstGeom>
        </p:spPr>
      </p:pic>
      <p:pic>
        <p:nvPicPr>
          <p:cNvPr id="4" name="Picture 3"/>
          <p:cNvPicPr>
            <a:picLocks noChangeAspect="1"/>
          </p:cNvPicPr>
          <p:nvPr/>
        </p:nvPicPr>
        <p:blipFill>
          <a:blip r:embed="rId3"/>
          <a:stretch>
            <a:fillRect/>
          </a:stretch>
        </p:blipFill>
        <p:spPr>
          <a:xfrm>
            <a:off x="6704037" y="2275440"/>
            <a:ext cx="3348924" cy="2292809"/>
          </a:xfrm>
          <a:prstGeom prst="rect">
            <a:avLst/>
          </a:prstGeom>
        </p:spPr>
      </p:pic>
    </p:spTree>
    <p:extLst>
      <p:ext uri="{BB962C8B-B14F-4D97-AF65-F5344CB8AC3E}">
        <p14:creationId xmlns:p14="http://schemas.microsoft.com/office/powerpoint/2010/main" val="365017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1000" fill="hold"/>
                                        <p:tgtEl>
                                          <p:spTgt spid="4"/>
                                        </p:tgtEl>
                                        <p:attrNameLst>
                                          <p:attrName>ppt_w</p:attrName>
                                        </p:attrNameLst>
                                      </p:cBhvr>
                                      <p:tavLst>
                                        <p:tav tm="0">
                                          <p:val>
                                            <p:strVal val="#ppt_w*0.70"/>
                                          </p:val>
                                        </p:tav>
                                        <p:tav tm="100000">
                                          <p:val>
                                            <p:strVal val="#ppt_w"/>
                                          </p:val>
                                        </p:tav>
                                      </p:tavLst>
                                    </p:anim>
                                    <p:anim calcmode="lin" valueType="num">
                                      <p:cBhvr>
                                        <p:cTn id="15" dur="1000" fill="hold"/>
                                        <p:tgtEl>
                                          <p:spTgt spid="4"/>
                                        </p:tgtEl>
                                        <p:attrNameLst>
                                          <p:attrName>ppt_h</p:attrName>
                                        </p:attrNameLst>
                                      </p:cBhvr>
                                      <p:tavLst>
                                        <p:tav tm="0">
                                          <p:val>
                                            <p:strVal val="#ppt_h"/>
                                          </p:val>
                                        </p:tav>
                                        <p:tav tm="100000">
                                          <p:val>
                                            <p:strVal val="#ppt_h"/>
                                          </p:val>
                                        </p:tav>
                                      </p:tavLst>
                                    </p:anim>
                                    <p:animEffect transition="in" filter="fade">
                                      <p:cBhvr>
                                        <p:cTn id="1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3989875"/>
            <a:ext cx="12191999" cy="23984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p:cNvSpPr/>
          <p:nvPr/>
        </p:nvSpPr>
        <p:spPr>
          <a:xfrm>
            <a:off x="0" y="1708877"/>
            <a:ext cx="12191999" cy="23984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Rectangle 1"/>
          <p:cNvSpPr/>
          <p:nvPr/>
        </p:nvSpPr>
        <p:spPr>
          <a:xfrm>
            <a:off x="0" y="119922"/>
            <a:ext cx="12192000" cy="1200329"/>
          </a:xfrm>
          <a:prstGeom prst="rect">
            <a:avLst/>
          </a:prstGeom>
        </p:spPr>
        <p:txBody>
          <a:bodyPr wrap="square">
            <a:spAutoFit/>
          </a:bodyPr>
          <a:lstStyle/>
          <a:p>
            <a:r>
              <a:rPr lang="en-US" sz="1200" dirty="0">
                <a:solidFill>
                  <a:prstClr val="white"/>
                </a:solidFill>
              </a:rPr>
              <a:t>Hi Krishna kumar,</a:t>
            </a:r>
          </a:p>
          <a:p>
            <a:endParaRPr lang="en-US" sz="1200" dirty="0">
              <a:solidFill>
                <a:prstClr val="white"/>
              </a:solidFill>
            </a:endParaRPr>
          </a:p>
          <a:p>
            <a:r>
              <a:rPr lang="en-US" sz="1200" dirty="0">
                <a:solidFill>
                  <a:prstClr val="white"/>
                </a:solidFill>
              </a:rPr>
              <a:t>The excel based data tool is effective in finding the error which cannot identified manually by data analyst and reviewer. The tool helps to improve the quality of the Data check process in lesser input time. The excel based tool is the stepping stone for expanding the tool based data check process.</a:t>
            </a:r>
          </a:p>
          <a:p>
            <a:endParaRPr lang="en-US" sz="1200" dirty="0">
              <a:solidFill>
                <a:prstClr val="white"/>
              </a:solidFill>
            </a:endParaRPr>
          </a:p>
          <a:p>
            <a:r>
              <a:rPr lang="en-US" sz="1200" dirty="0">
                <a:solidFill>
                  <a:prstClr val="white"/>
                </a:solidFill>
              </a:rPr>
              <a:t>Herewith I am sharing the feedback of the all data analyst for EDC excel based tool</a:t>
            </a:r>
            <a:r>
              <a:rPr lang="en-US" sz="1200" dirty="0" smtClean="0">
                <a:solidFill>
                  <a:prstClr val="white"/>
                </a:solidFill>
              </a:rPr>
              <a:t>.</a:t>
            </a:r>
            <a:endParaRPr lang="en-US" sz="1200" dirty="0">
              <a:solidFill>
                <a:prstClr val="white"/>
              </a:solidFill>
            </a:endParaRPr>
          </a:p>
        </p:txBody>
      </p:sp>
      <p:sp>
        <p:nvSpPr>
          <p:cNvPr id="3" name="Rectangle 2"/>
          <p:cNvSpPr/>
          <p:nvPr/>
        </p:nvSpPr>
        <p:spPr>
          <a:xfrm>
            <a:off x="0" y="1723867"/>
            <a:ext cx="3747541" cy="2123658"/>
          </a:xfrm>
          <a:prstGeom prst="rect">
            <a:avLst/>
          </a:prstGeom>
        </p:spPr>
        <p:txBody>
          <a:bodyPr wrap="square">
            <a:spAutoFit/>
          </a:bodyPr>
          <a:lstStyle/>
          <a:p>
            <a:r>
              <a:rPr lang="en-US" sz="1200" dirty="0" smtClean="0">
                <a:solidFill>
                  <a:srgbClr val="00FFFF"/>
                </a:solidFill>
              </a:rPr>
              <a:t>VASU</a:t>
            </a:r>
            <a:endParaRPr lang="en-US" sz="1200" dirty="0">
              <a:solidFill>
                <a:srgbClr val="00FFFF"/>
              </a:solidFill>
            </a:endParaRPr>
          </a:p>
          <a:p>
            <a:r>
              <a:rPr lang="en-US" sz="1200" dirty="0" smtClean="0">
                <a:solidFill>
                  <a:prstClr val="white"/>
                </a:solidFill>
              </a:rPr>
              <a:t>The </a:t>
            </a:r>
            <a:r>
              <a:rPr lang="en-US" sz="1200" dirty="0">
                <a:solidFill>
                  <a:prstClr val="white"/>
                </a:solidFill>
              </a:rPr>
              <a:t>excel template developed by KK was extremely efficient in picking the errors present in various data types like HRMS, 1H-NMR, 13C-NMR. To be precise, the template lucidly identified the duplicate values in 13C NMR characterization and HRMS [</a:t>
            </a:r>
            <a:r>
              <a:rPr lang="en-US" sz="1200" dirty="0" err="1">
                <a:solidFill>
                  <a:prstClr val="white"/>
                </a:solidFill>
              </a:rPr>
              <a:t>Calcd</a:t>
            </a:r>
            <a:r>
              <a:rPr lang="en-US" sz="1200" dirty="0">
                <a:solidFill>
                  <a:prstClr val="white"/>
                </a:solidFill>
              </a:rPr>
              <a:t> &amp; Found] close ranges which is hard to identify through naked eyes. </a:t>
            </a:r>
          </a:p>
          <a:p>
            <a:r>
              <a:rPr lang="en-US" sz="1200" dirty="0">
                <a:solidFill>
                  <a:prstClr val="white"/>
                </a:solidFill>
              </a:rPr>
              <a:t>The decimal point errors in 13C [1 digit], 1H [two digits] and HRMS [4 digits] were identified clearly.</a:t>
            </a:r>
          </a:p>
          <a:p>
            <a:r>
              <a:rPr lang="en-US" sz="1200" dirty="0">
                <a:solidFill>
                  <a:prstClr val="white"/>
                </a:solidFill>
              </a:rPr>
              <a:t>Overall, it absolutely helped to generate more number of DA notes in surprisingly less amount of time</a:t>
            </a:r>
            <a:r>
              <a:rPr lang="en-US" sz="1200" dirty="0" smtClean="0">
                <a:solidFill>
                  <a:prstClr val="white"/>
                </a:solidFill>
              </a:rPr>
              <a:t>.</a:t>
            </a:r>
            <a:endParaRPr lang="en-US" sz="1200" dirty="0">
              <a:solidFill>
                <a:prstClr val="white"/>
              </a:solidFill>
            </a:endParaRPr>
          </a:p>
        </p:txBody>
      </p:sp>
      <p:sp>
        <p:nvSpPr>
          <p:cNvPr id="4" name="Rectangle 3"/>
          <p:cNvSpPr/>
          <p:nvPr/>
        </p:nvSpPr>
        <p:spPr>
          <a:xfrm>
            <a:off x="3687583" y="1723867"/>
            <a:ext cx="4097311" cy="1754326"/>
          </a:xfrm>
          <a:prstGeom prst="rect">
            <a:avLst/>
          </a:prstGeom>
        </p:spPr>
        <p:txBody>
          <a:bodyPr wrap="square">
            <a:spAutoFit/>
          </a:bodyPr>
          <a:lstStyle/>
          <a:p>
            <a:r>
              <a:rPr lang="en-US" sz="1200" dirty="0" smtClean="0">
                <a:solidFill>
                  <a:srgbClr val="00FFFF"/>
                </a:solidFill>
              </a:rPr>
              <a:t>JAYANTHI</a:t>
            </a:r>
            <a:endParaRPr lang="en-US" sz="1200" dirty="0">
              <a:solidFill>
                <a:srgbClr val="00FFFF"/>
              </a:solidFill>
            </a:endParaRPr>
          </a:p>
          <a:p>
            <a:r>
              <a:rPr lang="en-US" sz="1200" dirty="0" smtClean="0">
                <a:solidFill>
                  <a:prstClr val="white"/>
                </a:solidFill>
              </a:rPr>
              <a:t>- The </a:t>
            </a:r>
            <a:r>
              <a:rPr lang="en-US" sz="1200" dirty="0">
                <a:solidFill>
                  <a:prstClr val="white"/>
                </a:solidFill>
              </a:rPr>
              <a:t>excel sheet has been well framed for the data check</a:t>
            </a:r>
            <a:r>
              <a:rPr lang="en-US" sz="1200" dirty="0" smtClean="0">
                <a:solidFill>
                  <a:prstClr val="white"/>
                </a:solidFill>
              </a:rPr>
              <a:t>.</a:t>
            </a:r>
            <a:endParaRPr lang="en-US" sz="1200" dirty="0">
              <a:solidFill>
                <a:prstClr val="white"/>
              </a:solidFill>
            </a:endParaRPr>
          </a:p>
          <a:p>
            <a:r>
              <a:rPr lang="en-US" sz="1200" dirty="0" smtClean="0">
                <a:solidFill>
                  <a:prstClr val="white"/>
                </a:solidFill>
              </a:rPr>
              <a:t>- I </a:t>
            </a:r>
            <a:r>
              <a:rPr lang="en-US" sz="1200" dirty="0">
                <a:solidFill>
                  <a:prstClr val="white"/>
                </a:solidFill>
              </a:rPr>
              <a:t>really appreciate as well admire an excel sheet in order to run the data check. </a:t>
            </a:r>
          </a:p>
          <a:p>
            <a:endParaRPr lang="en-US" sz="1200" dirty="0">
              <a:solidFill>
                <a:prstClr val="white"/>
              </a:solidFill>
            </a:endParaRPr>
          </a:p>
          <a:p>
            <a:r>
              <a:rPr lang="en-US" sz="1200" dirty="0">
                <a:solidFill>
                  <a:prstClr val="white"/>
                </a:solidFill>
              </a:rPr>
              <a:t>Though KK is not handling any of the Data Check, he framed the excel sheet with the shared information. It’s really amazing. I wonder his effort in order to frame a working sheet to evaluate the scientific data by means of formulas. </a:t>
            </a:r>
          </a:p>
        </p:txBody>
      </p:sp>
      <p:sp>
        <p:nvSpPr>
          <p:cNvPr id="5" name="Rectangle 4"/>
          <p:cNvSpPr/>
          <p:nvPr/>
        </p:nvSpPr>
        <p:spPr>
          <a:xfrm>
            <a:off x="7709944" y="1723867"/>
            <a:ext cx="4482059" cy="2308324"/>
          </a:xfrm>
          <a:prstGeom prst="rect">
            <a:avLst/>
          </a:prstGeom>
        </p:spPr>
        <p:txBody>
          <a:bodyPr wrap="square">
            <a:spAutoFit/>
          </a:bodyPr>
          <a:lstStyle/>
          <a:p>
            <a:r>
              <a:rPr lang="en-US" sz="1200" dirty="0" smtClean="0">
                <a:solidFill>
                  <a:srgbClr val="00FFFF"/>
                </a:solidFill>
              </a:rPr>
              <a:t>KARTHIKA</a:t>
            </a:r>
            <a:endParaRPr lang="en-US" sz="1200" dirty="0">
              <a:solidFill>
                <a:srgbClr val="00FFFF"/>
              </a:solidFill>
            </a:endParaRPr>
          </a:p>
          <a:p>
            <a:r>
              <a:rPr lang="en-US" sz="1200" dirty="0" smtClean="0">
                <a:solidFill>
                  <a:prstClr val="white"/>
                </a:solidFill>
              </a:rPr>
              <a:t>I </a:t>
            </a:r>
            <a:r>
              <a:rPr lang="en-US" sz="1200" dirty="0">
                <a:solidFill>
                  <a:prstClr val="white"/>
                </a:solidFill>
              </a:rPr>
              <a:t>am so happy with this tool now. Really it is very helpful in identifying the error easily, which is unidentified manually.</a:t>
            </a:r>
          </a:p>
          <a:p>
            <a:endParaRPr lang="en-US" sz="1200" dirty="0">
              <a:solidFill>
                <a:prstClr val="white"/>
              </a:solidFill>
            </a:endParaRPr>
          </a:p>
          <a:p>
            <a:r>
              <a:rPr lang="en-US" sz="1200" dirty="0">
                <a:solidFill>
                  <a:prstClr val="white"/>
                </a:solidFill>
              </a:rPr>
              <a:t>My suggestion is that either by adding compound name or else number exactly which is available in MS could save our time the most and it will be more beneficial too. </a:t>
            </a:r>
          </a:p>
          <a:p>
            <a:endParaRPr lang="en-US" sz="1200" dirty="0">
              <a:solidFill>
                <a:prstClr val="white"/>
              </a:solidFill>
            </a:endParaRPr>
          </a:p>
          <a:p>
            <a:r>
              <a:rPr lang="en-US" sz="1200" dirty="0">
                <a:solidFill>
                  <a:prstClr val="white"/>
                </a:solidFill>
              </a:rPr>
              <a:t>And also I would like to suggest to find any duplicate compound name/number in the MS if possible. Even wrong compound number is given in the title or in the experimental details can be identified if possible</a:t>
            </a:r>
            <a:r>
              <a:rPr lang="en-US" sz="1200" dirty="0" smtClean="0">
                <a:solidFill>
                  <a:prstClr val="white"/>
                </a:solidFill>
              </a:rPr>
              <a:t>.</a:t>
            </a:r>
            <a:endParaRPr lang="en-US" sz="1200" dirty="0">
              <a:solidFill>
                <a:prstClr val="white"/>
              </a:solidFill>
            </a:endParaRPr>
          </a:p>
        </p:txBody>
      </p:sp>
      <p:sp>
        <p:nvSpPr>
          <p:cNvPr id="6" name="Rectangle 5"/>
          <p:cNvSpPr/>
          <p:nvPr/>
        </p:nvSpPr>
        <p:spPr>
          <a:xfrm>
            <a:off x="0" y="3995678"/>
            <a:ext cx="3222885" cy="2862322"/>
          </a:xfrm>
          <a:prstGeom prst="rect">
            <a:avLst/>
          </a:prstGeom>
        </p:spPr>
        <p:txBody>
          <a:bodyPr wrap="square">
            <a:spAutoFit/>
          </a:bodyPr>
          <a:lstStyle/>
          <a:p>
            <a:r>
              <a:rPr lang="en-US" sz="1200" dirty="0" smtClean="0">
                <a:solidFill>
                  <a:srgbClr val="00FFFF"/>
                </a:solidFill>
              </a:rPr>
              <a:t>VANDANA</a:t>
            </a:r>
            <a:endParaRPr lang="en-US" sz="1200" dirty="0">
              <a:solidFill>
                <a:srgbClr val="00FFFF"/>
              </a:solidFill>
            </a:endParaRPr>
          </a:p>
          <a:p>
            <a:r>
              <a:rPr lang="en-US" sz="1200" dirty="0" smtClean="0">
                <a:solidFill>
                  <a:prstClr val="white"/>
                </a:solidFill>
              </a:rPr>
              <a:t>The </a:t>
            </a:r>
            <a:r>
              <a:rPr lang="en-US" sz="1200" dirty="0">
                <a:solidFill>
                  <a:prstClr val="white"/>
                </a:solidFill>
              </a:rPr>
              <a:t>excel really works well without any technical glitches, or lags and throws results in a flash irrespective of data size.  </a:t>
            </a:r>
          </a:p>
          <a:p>
            <a:endParaRPr lang="en-US" sz="1200" dirty="0">
              <a:solidFill>
                <a:prstClr val="white"/>
              </a:solidFill>
            </a:endParaRPr>
          </a:p>
          <a:p>
            <a:r>
              <a:rPr lang="en-US" sz="1200" dirty="0">
                <a:solidFill>
                  <a:prstClr val="white"/>
                </a:solidFill>
              </a:rPr>
              <a:t>The results are prompt and designed as per the need of the Data analyst. </a:t>
            </a:r>
          </a:p>
          <a:p>
            <a:endParaRPr lang="en-US" sz="1200" dirty="0">
              <a:solidFill>
                <a:prstClr val="white"/>
              </a:solidFill>
            </a:endParaRPr>
          </a:p>
          <a:p>
            <a:r>
              <a:rPr lang="en-US" sz="1200" dirty="0">
                <a:solidFill>
                  <a:prstClr val="white"/>
                </a:solidFill>
              </a:rPr>
              <a:t>It has eventually improved the quality of notes and highlights both potential and minute errors which can be sometimes overlooked during manual checks. </a:t>
            </a:r>
          </a:p>
          <a:p>
            <a:endParaRPr lang="en-US" sz="1200" dirty="0">
              <a:solidFill>
                <a:prstClr val="white"/>
              </a:solidFill>
            </a:endParaRPr>
          </a:p>
          <a:p>
            <a:r>
              <a:rPr lang="en-US" sz="1200" dirty="0">
                <a:solidFill>
                  <a:prstClr val="white"/>
                </a:solidFill>
              </a:rPr>
              <a:t>And Kudos to designer and Developer for making this happen in a short span.</a:t>
            </a:r>
          </a:p>
        </p:txBody>
      </p:sp>
      <p:sp>
        <p:nvSpPr>
          <p:cNvPr id="7" name="Rectangle 6"/>
          <p:cNvSpPr/>
          <p:nvPr/>
        </p:nvSpPr>
        <p:spPr>
          <a:xfrm>
            <a:off x="3222884" y="3995678"/>
            <a:ext cx="3147935" cy="2677656"/>
          </a:xfrm>
          <a:prstGeom prst="rect">
            <a:avLst/>
          </a:prstGeom>
        </p:spPr>
        <p:txBody>
          <a:bodyPr wrap="square">
            <a:spAutoFit/>
          </a:bodyPr>
          <a:lstStyle/>
          <a:p>
            <a:r>
              <a:rPr lang="en-US" sz="1200" dirty="0" smtClean="0">
                <a:solidFill>
                  <a:srgbClr val="00FFFF"/>
                </a:solidFill>
              </a:rPr>
              <a:t>NATARAJAN</a:t>
            </a:r>
            <a:endParaRPr lang="en-US" sz="1200" dirty="0">
              <a:solidFill>
                <a:srgbClr val="00FFFF"/>
              </a:solidFill>
            </a:endParaRPr>
          </a:p>
          <a:p>
            <a:r>
              <a:rPr lang="en-US" sz="1200" dirty="0" smtClean="0">
                <a:solidFill>
                  <a:prstClr val="white"/>
                </a:solidFill>
              </a:rPr>
              <a:t>It </a:t>
            </a:r>
            <a:r>
              <a:rPr lang="en-US" sz="1200" dirty="0">
                <a:solidFill>
                  <a:prstClr val="white"/>
                </a:solidFill>
              </a:rPr>
              <a:t>is the first time I am working on this platform it is really wonderful experience to work on this platform. The excel format is really good platform to visualize our chemistry data(which I never thought about it). Yes, initially it took time to learn , it was look like complicated but once we learned it saved lot of time and the mistake we found here it is difficult/impossible to find it manually with naked eye. </a:t>
            </a:r>
            <a:endParaRPr lang="en-US" sz="1200" dirty="0" smtClean="0">
              <a:solidFill>
                <a:prstClr val="white"/>
              </a:solidFill>
            </a:endParaRPr>
          </a:p>
          <a:p>
            <a:endParaRPr lang="en-US" sz="1200" dirty="0">
              <a:solidFill>
                <a:prstClr val="white"/>
              </a:solidFill>
            </a:endParaRPr>
          </a:p>
          <a:p>
            <a:r>
              <a:rPr lang="en-US" sz="1200" dirty="0">
                <a:solidFill>
                  <a:prstClr val="white"/>
                </a:solidFill>
              </a:rPr>
              <a:t>My favorite one is </a:t>
            </a:r>
            <a:r>
              <a:rPr lang="en-US" sz="1200" dirty="0" err="1">
                <a:solidFill>
                  <a:prstClr val="white"/>
                </a:solidFill>
              </a:rPr>
              <a:t>hrms</a:t>
            </a:r>
            <a:r>
              <a:rPr lang="en-US" sz="1200" dirty="0">
                <a:solidFill>
                  <a:prstClr val="white"/>
                </a:solidFill>
              </a:rPr>
              <a:t> identical data , previously it will take me 3- 5 min to find out the mistake which I could do it on just 2 click</a:t>
            </a:r>
            <a:r>
              <a:rPr lang="en-US" sz="1200" dirty="0" smtClean="0">
                <a:solidFill>
                  <a:prstClr val="white"/>
                </a:solidFill>
              </a:rPr>
              <a:t>!</a:t>
            </a:r>
            <a:endParaRPr lang="en-US" sz="1200" dirty="0">
              <a:solidFill>
                <a:prstClr val="white"/>
              </a:solidFill>
            </a:endParaRPr>
          </a:p>
        </p:txBody>
      </p:sp>
      <p:sp>
        <p:nvSpPr>
          <p:cNvPr id="8" name="Rectangle 7"/>
          <p:cNvSpPr/>
          <p:nvPr/>
        </p:nvSpPr>
        <p:spPr>
          <a:xfrm>
            <a:off x="6445774" y="3995678"/>
            <a:ext cx="5746225" cy="2677656"/>
          </a:xfrm>
          <a:prstGeom prst="rect">
            <a:avLst/>
          </a:prstGeom>
        </p:spPr>
        <p:txBody>
          <a:bodyPr wrap="square">
            <a:spAutoFit/>
          </a:bodyPr>
          <a:lstStyle/>
          <a:p>
            <a:r>
              <a:rPr lang="en-US" sz="1200" dirty="0" smtClean="0">
                <a:solidFill>
                  <a:srgbClr val="00FFFF"/>
                </a:solidFill>
              </a:rPr>
              <a:t>KARUPPUSAMY</a:t>
            </a:r>
            <a:endParaRPr lang="en-US" sz="1200" dirty="0">
              <a:solidFill>
                <a:srgbClr val="00FFFF"/>
              </a:solidFill>
            </a:endParaRPr>
          </a:p>
          <a:p>
            <a:r>
              <a:rPr lang="en-US" sz="1200" dirty="0" smtClean="0">
                <a:solidFill>
                  <a:prstClr val="white"/>
                </a:solidFill>
              </a:rPr>
              <a:t>Thanks </a:t>
            </a:r>
            <a:r>
              <a:rPr lang="en-US" sz="1200" dirty="0">
                <a:solidFill>
                  <a:prstClr val="white"/>
                </a:solidFill>
              </a:rPr>
              <a:t>for making EDC excel tool KK Sir.</a:t>
            </a:r>
          </a:p>
          <a:p>
            <a:endParaRPr lang="en-US" sz="1200" dirty="0">
              <a:solidFill>
                <a:prstClr val="white"/>
              </a:solidFill>
            </a:endParaRPr>
          </a:p>
          <a:p>
            <a:r>
              <a:rPr lang="en-US" sz="1200" dirty="0">
                <a:solidFill>
                  <a:prstClr val="white"/>
                </a:solidFill>
              </a:rPr>
              <a:t>Really it is wonderful and useful for finding anomalies in the scientific data.</a:t>
            </a:r>
          </a:p>
          <a:p>
            <a:endParaRPr lang="en-US" sz="1200" dirty="0">
              <a:solidFill>
                <a:prstClr val="white"/>
              </a:solidFill>
            </a:endParaRPr>
          </a:p>
          <a:p>
            <a:r>
              <a:rPr lang="en-US" sz="1200" dirty="0">
                <a:solidFill>
                  <a:prstClr val="white"/>
                </a:solidFill>
              </a:rPr>
              <a:t>Initially it is difficult for me to use this EDC excel. With the support of  ‘Karthikeyan’  I have learned how to use it. Some of the anomalies are hard to find by the manual check process, The excel based support find such error which cannot find manually. Now I am almost familiar with this tool and it gives additional support to improve the quality of data check process. Hence, this is awesome excel tool, and we have been learning this kind of tools more and more this will improve our skills for future perspective. Through this excel tool I am familiar with few excel shortcut keys. </a:t>
            </a:r>
          </a:p>
          <a:p>
            <a:endParaRPr lang="en-US" sz="1200" dirty="0">
              <a:solidFill>
                <a:prstClr val="white"/>
              </a:solidFill>
            </a:endParaRPr>
          </a:p>
          <a:p>
            <a:r>
              <a:rPr lang="en-US" sz="1200" dirty="0">
                <a:solidFill>
                  <a:prstClr val="white"/>
                </a:solidFill>
              </a:rPr>
              <a:t>Thanks lots KK Sir.</a:t>
            </a:r>
          </a:p>
        </p:txBody>
      </p:sp>
      <p:sp>
        <p:nvSpPr>
          <p:cNvPr id="11" name="Rectangle 10"/>
          <p:cNvSpPr/>
          <p:nvPr/>
        </p:nvSpPr>
        <p:spPr>
          <a:xfrm>
            <a:off x="11155562" y="954338"/>
            <a:ext cx="1036438" cy="307777"/>
          </a:xfrm>
          <a:prstGeom prst="rect">
            <a:avLst/>
          </a:prstGeom>
          <a:solidFill>
            <a:srgbClr val="0070C0">
              <a:alpha val="50196"/>
            </a:srgbClr>
          </a:solidFill>
        </p:spPr>
        <p:txBody>
          <a:bodyPr wrap="none">
            <a:spAutoFit/>
          </a:bodyPr>
          <a:lstStyle/>
          <a:p>
            <a:pPr algn="ctr"/>
            <a:r>
              <a:rPr lang="en-US" sz="1400" dirty="0" smtClean="0">
                <a:solidFill>
                  <a:prstClr val="white"/>
                </a:solidFill>
                <a:latin typeface="Calibri Light" panose="020F0302020204030204"/>
              </a:rPr>
              <a:t>TESTIMONY</a:t>
            </a:r>
            <a:endParaRPr lang="en-US" sz="1400" dirty="0">
              <a:solidFill>
                <a:prstClr val="white"/>
              </a:solidFill>
              <a:latin typeface="Calibri Light" panose="020F0302020204030204"/>
            </a:endParaRPr>
          </a:p>
        </p:txBody>
      </p:sp>
    </p:spTree>
    <p:extLst>
      <p:ext uri="{BB962C8B-B14F-4D97-AF65-F5344CB8AC3E}">
        <p14:creationId xmlns:p14="http://schemas.microsoft.com/office/powerpoint/2010/main" val="188434756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0" animBg="1"/>
      <p:bldP spid="2" grpId="0"/>
      <p:bldP spid="3" grpId="0"/>
      <p:bldP spid="4" grpId="0"/>
      <p:bldP spid="5" grpId="0"/>
      <p:bldP spid="6" grpId="0"/>
      <p:bldP spid="7" grpId="0"/>
      <p:bldP spid="8" grpId="0"/>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4286687" y="982777"/>
            <a:ext cx="3429000" cy="3429000"/>
          </a:xfrm>
          <a:prstGeom prst="rect">
            <a:avLst/>
          </a:prstGeom>
        </p:spPr>
      </p:pic>
      <p:sp>
        <p:nvSpPr>
          <p:cNvPr id="11" name="Rectangle 10"/>
          <p:cNvSpPr/>
          <p:nvPr/>
        </p:nvSpPr>
        <p:spPr>
          <a:xfrm>
            <a:off x="3487713" y="1058193"/>
            <a:ext cx="5101076" cy="3093154"/>
          </a:xfrm>
          <a:prstGeom prst="rect">
            <a:avLst/>
          </a:prstGeom>
          <a:noFill/>
        </p:spPr>
        <p:txBody>
          <a:bodyPr wrap="none" lIns="91440" tIns="45720" rIns="91440" bIns="45720">
            <a:spAutoFit/>
          </a:bodyPr>
          <a:lstStyle/>
          <a:p>
            <a:pPr algn="ctr"/>
            <a:r>
              <a:rPr lang="en-US" sz="8000" dirty="0" smtClean="0">
                <a:solidFill>
                  <a:prstClr val="white"/>
                </a:solidFill>
                <a:latin typeface="Calibri Light" panose="020F0302020204030204"/>
              </a:rPr>
              <a:t>LANGUAGE</a:t>
            </a:r>
          </a:p>
          <a:p>
            <a:pPr algn="ctr"/>
            <a:r>
              <a:rPr lang="en-US" sz="11500" dirty="0" smtClean="0">
                <a:solidFill>
                  <a:prstClr val="white"/>
                </a:solidFill>
                <a:latin typeface="Calibri Light" panose="020F0302020204030204"/>
              </a:rPr>
              <a:t>EDITING</a:t>
            </a:r>
            <a:endParaRPr lang="en-US" sz="11500" dirty="0">
              <a:solidFill>
                <a:prstClr val="white"/>
              </a:solidFill>
              <a:latin typeface="Calibri Light" panose="020F0302020204030204"/>
            </a:endParaRPr>
          </a:p>
        </p:txBody>
      </p:sp>
      <p:sp>
        <p:nvSpPr>
          <p:cNvPr id="12" name="Rectangle 11"/>
          <p:cNvSpPr/>
          <p:nvPr/>
        </p:nvSpPr>
        <p:spPr>
          <a:xfrm>
            <a:off x="3036995" y="3911472"/>
            <a:ext cx="6118021" cy="646331"/>
          </a:xfrm>
          <a:prstGeom prst="rect">
            <a:avLst/>
          </a:prstGeom>
          <a:noFill/>
        </p:spPr>
        <p:txBody>
          <a:bodyPr wrap="none" lIns="91440" tIns="45720" rIns="91440" bIns="45720">
            <a:spAutoFit/>
          </a:bodyPr>
          <a:lstStyle/>
          <a:p>
            <a:pPr algn="ctr"/>
            <a:r>
              <a:rPr lang="en-US" sz="3600" dirty="0" smtClean="0">
                <a:solidFill>
                  <a:prstClr val="white"/>
                </a:solidFill>
                <a:latin typeface="Calibri Light" panose="020F0302020204030204"/>
              </a:rPr>
              <a:t>EFFICIENCY REPORT EXECUTION</a:t>
            </a:r>
            <a:endParaRPr lang="en-US" sz="900" dirty="0">
              <a:solidFill>
                <a:schemeClr val="bg1"/>
              </a:solidFill>
            </a:endParaRPr>
          </a:p>
        </p:txBody>
      </p:sp>
    </p:spTree>
    <p:extLst>
      <p:ext uri="{BB962C8B-B14F-4D97-AF65-F5344CB8AC3E}">
        <p14:creationId xmlns:p14="http://schemas.microsoft.com/office/powerpoint/2010/main" val="4116694210"/>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47" presetClass="exit" presetSubtype="0" fill="hold" grpId="1" nodeType="clickEffect">
                                  <p:stCondLst>
                                    <p:cond delay="0"/>
                                  </p:stCondLst>
                                  <p:childTnLst>
                                    <p:animEffect transition="out" filter="fade">
                                      <p:cBhvr>
                                        <p:cTn id="14" dur="1000"/>
                                        <p:tgtEl>
                                          <p:spTgt spid="11"/>
                                        </p:tgtEl>
                                      </p:cBhvr>
                                    </p:animEffect>
                                    <p:anim calcmode="lin" valueType="num">
                                      <p:cBhvr>
                                        <p:cTn id="15" dur="1000"/>
                                        <p:tgtEl>
                                          <p:spTgt spid="11"/>
                                        </p:tgtEl>
                                        <p:attrNameLst>
                                          <p:attrName>ppt_x</p:attrName>
                                        </p:attrNameLst>
                                      </p:cBhvr>
                                      <p:tavLst>
                                        <p:tav tm="0">
                                          <p:val>
                                            <p:strVal val="ppt_x"/>
                                          </p:val>
                                        </p:tav>
                                        <p:tav tm="100000">
                                          <p:val>
                                            <p:strVal val="ppt_x"/>
                                          </p:val>
                                        </p:tav>
                                      </p:tavLst>
                                    </p:anim>
                                    <p:anim calcmode="lin" valueType="num">
                                      <p:cBhvr>
                                        <p:cTn id="16" dur="1000"/>
                                        <p:tgtEl>
                                          <p:spTgt spid="11"/>
                                        </p:tgtEl>
                                        <p:attrNameLst>
                                          <p:attrName>ppt_y</p:attrName>
                                        </p:attrNameLst>
                                      </p:cBhvr>
                                      <p:tavLst>
                                        <p:tav tm="0">
                                          <p:val>
                                            <p:strVal val="ppt_y"/>
                                          </p:val>
                                        </p:tav>
                                        <p:tav tm="100000">
                                          <p:val>
                                            <p:strVal val="ppt_y-.1"/>
                                          </p:val>
                                        </p:tav>
                                      </p:tavLst>
                                    </p:anim>
                                    <p:set>
                                      <p:cBhvr>
                                        <p:cTn id="17" dur="1" fill="hold">
                                          <p:stCondLst>
                                            <p:cond delay="999"/>
                                          </p:stCondLst>
                                        </p:cTn>
                                        <p:tgtEl>
                                          <p:spTgt spid="11"/>
                                        </p:tgtEl>
                                        <p:attrNameLst>
                                          <p:attrName>style.visibility</p:attrName>
                                        </p:attrNameLst>
                                      </p:cBhvr>
                                      <p:to>
                                        <p:strVal val="hidden"/>
                                      </p:to>
                                    </p:set>
                                  </p:childTnLst>
                                </p:cTn>
                              </p:par>
                              <p:par>
                                <p:cTn id="18" presetID="47" presetClass="exit" presetSubtype="0" fill="hold" grpId="1" nodeType="withEffect">
                                  <p:stCondLst>
                                    <p:cond delay="0"/>
                                  </p:stCondLst>
                                  <p:childTnLst>
                                    <p:animEffect transition="out" filter="fade">
                                      <p:cBhvr>
                                        <p:cTn id="19" dur="1000"/>
                                        <p:tgtEl>
                                          <p:spTgt spid="12"/>
                                        </p:tgtEl>
                                      </p:cBhvr>
                                    </p:animEffect>
                                    <p:anim calcmode="lin" valueType="num">
                                      <p:cBhvr>
                                        <p:cTn id="20" dur="1000"/>
                                        <p:tgtEl>
                                          <p:spTgt spid="12"/>
                                        </p:tgtEl>
                                        <p:attrNameLst>
                                          <p:attrName>ppt_x</p:attrName>
                                        </p:attrNameLst>
                                      </p:cBhvr>
                                      <p:tavLst>
                                        <p:tav tm="0">
                                          <p:val>
                                            <p:strVal val="ppt_x"/>
                                          </p:val>
                                        </p:tav>
                                        <p:tav tm="100000">
                                          <p:val>
                                            <p:strVal val="ppt_x"/>
                                          </p:val>
                                        </p:tav>
                                      </p:tavLst>
                                    </p:anim>
                                    <p:anim calcmode="lin" valueType="num">
                                      <p:cBhvr>
                                        <p:cTn id="21" dur="1000"/>
                                        <p:tgtEl>
                                          <p:spTgt spid="12"/>
                                        </p:tgtEl>
                                        <p:attrNameLst>
                                          <p:attrName>ppt_y</p:attrName>
                                        </p:attrNameLst>
                                      </p:cBhvr>
                                      <p:tavLst>
                                        <p:tav tm="0">
                                          <p:val>
                                            <p:strVal val="ppt_y"/>
                                          </p:val>
                                        </p:tav>
                                        <p:tav tm="100000">
                                          <p:val>
                                            <p:strVal val="ppt_y-.1"/>
                                          </p:val>
                                        </p:tav>
                                      </p:tavLst>
                                    </p:anim>
                                    <p:set>
                                      <p:cBhvr>
                                        <p:cTn id="22" dur="1" fill="hold">
                                          <p:stCondLst>
                                            <p:cond delay="9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2" grpId="0"/>
      <p:bldP spid="12"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704538"/>
            <a:ext cx="12192000" cy="503568"/>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extBox 1"/>
          <p:cNvSpPr txBox="1"/>
          <p:nvPr/>
        </p:nvSpPr>
        <p:spPr>
          <a:xfrm>
            <a:off x="149903" y="704538"/>
            <a:ext cx="6082114" cy="461665"/>
          </a:xfrm>
          <a:prstGeom prst="rect">
            <a:avLst/>
          </a:prstGeom>
          <a:noFill/>
        </p:spPr>
        <p:txBody>
          <a:bodyPr wrap="none" rtlCol="0">
            <a:spAutoFit/>
          </a:bodyPr>
          <a:lstStyle/>
          <a:p>
            <a:r>
              <a:rPr lang="en-US" dirty="0" smtClean="0">
                <a:solidFill>
                  <a:prstClr val="white"/>
                </a:solidFill>
              </a:rPr>
              <a:t>EXECUTING THE </a:t>
            </a:r>
            <a:r>
              <a:rPr lang="en-US" sz="2400" dirty="0" smtClean="0">
                <a:solidFill>
                  <a:prstClr val="white"/>
                </a:solidFill>
              </a:rPr>
              <a:t>EFFICIENCY REPORT </a:t>
            </a:r>
            <a:r>
              <a:rPr lang="en-US" dirty="0" smtClean="0">
                <a:solidFill>
                  <a:prstClr val="white"/>
                </a:solidFill>
              </a:rPr>
              <a:t>ACROSS THE PDMR</a:t>
            </a:r>
            <a:endParaRPr lang="en-US" dirty="0">
              <a:solidFill>
                <a:prstClr val="white"/>
              </a:solidFill>
            </a:endParaRPr>
          </a:p>
        </p:txBody>
      </p:sp>
      <p:sp>
        <p:nvSpPr>
          <p:cNvPr id="3" name="TextBox 2"/>
          <p:cNvSpPr txBox="1"/>
          <p:nvPr/>
        </p:nvSpPr>
        <p:spPr>
          <a:xfrm>
            <a:off x="149903" y="3046071"/>
            <a:ext cx="11647358" cy="2893100"/>
          </a:xfrm>
          <a:prstGeom prst="rect">
            <a:avLst/>
          </a:prstGeom>
          <a:noFill/>
        </p:spPr>
        <p:txBody>
          <a:bodyPr wrap="square" rtlCol="0">
            <a:spAutoFit/>
          </a:bodyPr>
          <a:lstStyle/>
          <a:p>
            <a:r>
              <a:rPr lang="en-IN" sz="1400" dirty="0">
                <a:solidFill>
                  <a:prstClr val="white"/>
                </a:solidFill>
              </a:rPr>
              <a:t>Hi KK,</a:t>
            </a:r>
            <a:endParaRPr lang="en-US" sz="1400" dirty="0">
              <a:solidFill>
                <a:prstClr val="white"/>
              </a:solidFill>
            </a:endParaRPr>
          </a:p>
          <a:p>
            <a:r>
              <a:rPr lang="en-IN" sz="1400" dirty="0">
                <a:solidFill>
                  <a:prstClr val="white"/>
                </a:solidFill>
              </a:rPr>
              <a:t> </a:t>
            </a:r>
            <a:endParaRPr lang="en-US" sz="1400" dirty="0">
              <a:solidFill>
                <a:prstClr val="white"/>
              </a:solidFill>
            </a:endParaRPr>
          </a:p>
          <a:p>
            <a:r>
              <a:rPr lang="en-IN" sz="1400" dirty="0">
                <a:solidFill>
                  <a:prstClr val="white"/>
                </a:solidFill>
              </a:rPr>
              <a:t>Congratulations on a job well done!! You’ve been an amazing support throughout this period of fixing the PTS entries and tracking the productivity of the team. The report has been a huge help w.r.t. managing the team’s efficiency. Thank you very much for all your kind help and support, as always!</a:t>
            </a:r>
            <a:endParaRPr lang="en-US" sz="1400" dirty="0">
              <a:solidFill>
                <a:prstClr val="white"/>
              </a:solidFill>
            </a:endParaRPr>
          </a:p>
          <a:p>
            <a:r>
              <a:rPr lang="en-IN" sz="1400" dirty="0">
                <a:solidFill>
                  <a:prstClr val="white"/>
                </a:solidFill>
              </a:rPr>
              <a:t> </a:t>
            </a:r>
            <a:endParaRPr lang="en-US" sz="1400" dirty="0">
              <a:solidFill>
                <a:prstClr val="white"/>
              </a:solidFill>
            </a:endParaRPr>
          </a:p>
          <a:p>
            <a:r>
              <a:rPr lang="en-IN" sz="1400" dirty="0">
                <a:solidFill>
                  <a:prstClr val="white"/>
                </a:solidFill>
              </a:rPr>
              <a:t>@Surabi:</a:t>
            </a:r>
            <a:endParaRPr lang="en-US" sz="1400" dirty="0">
              <a:solidFill>
                <a:prstClr val="white"/>
              </a:solidFill>
            </a:endParaRPr>
          </a:p>
          <a:p>
            <a:r>
              <a:rPr lang="en-IN" sz="1400" dirty="0">
                <a:solidFill>
                  <a:prstClr val="white"/>
                </a:solidFill>
              </a:rPr>
              <a:t> </a:t>
            </a:r>
            <a:endParaRPr lang="en-US" sz="1400" dirty="0">
              <a:solidFill>
                <a:prstClr val="white"/>
              </a:solidFill>
            </a:endParaRPr>
          </a:p>
          <a:p>
            <a:r>
              <a:rPr lang="en-IN" sz="1400" dirty="0">
                <a:solidFill>
                  <a:prstClr val="white"/>
                </a:solidFill>
              </a:rPr>
              <a:t>I second your words about KK’s efficiency. All this (which seemed daunting at first) has been possible with his continued support and gentle ways of getting everyone on board and explaining the importance of proper data entry. Mary was quick to grasp the requirement and has been a solid support in getting the team to follow procedures and to bridge the gaps in the system.</a:t>
            </a:r>
            <a:endParaRPr lang="en-US" sz="1400" dirty="0">
              <a:solidFill>
                <a:prstClr val="white"/>
              </a:solidFill>
            </a:endParaRPr>
          </a:p>
          <a:p>
            <a:r>
              <a:rPr lang="en-IN" sz="1400" dirty="0">
                <a:solidFill>
                  <a:prstClr val="white"/>
                </a:solidFill>
              </a:rPr>
              <a:t> </a:t>
            </a:r>
            <a:endParaRPr lang="en-US" sz="1400" dirty="0">
              <a:solidFill>
                <a:prstClr val="white"/>
              </a:solidFill>
            </a:endParaRPr>
          </a:p>
          <a:p>
            <a:r>
              <a:rPr lang="en-IN" sz="1400" dirty="0">
                <a:solidFill>
                  <a:prstClr val="white"/>
                </a:solidFill>
              </a:rPr>
              <a:t>Kind regards,</a:t>
            </a:r>
            <a:endParaRPr lang="en-US" sz="1400" dirty="0">
              <a:solidFill>
                <a:prstClr val="white"/>
              </a:solidFill>
            </a:endParaRPr>
          </a:p>
          <a:p>
            <a:r>
              <a:rPr lang="en-IN" sz="1400" dirty="0" smtClean="0">
                <a:solidFill>
                  <a:prstClr val="white"/>
                </a:solidFill>
              </a:rPr>
              <a:t>Manjula</a:t>
            </a:r>
            <a:endParaRPr lang="en-US" sz="1400" dirty="0">
              <a:solidFill>
                <a:prstClr val="white"/>
              </a:solidFill>
            </a:endParaRPr>
          </a:p>
        </p:txBody>
      </p:sp>
      <p:sp>
        <p:nvSpPr>
          <p:cNvPr id="5" name="Rectangle 4"/>
          <p:cNvSpPr/>
          <p:nvPr/>
        </p:nvSpPr>
        <p:spPr>
          <a:xfrm>
            <a:off x="149903" y="1858781"/>
            <a:ext cx="9168983" cy="1169551"/>
          </a:xfrm>
          <a:prstGeom prst="rect">
            <a:avLst/>
          </a:prstGeom>
        </p:spPr>
        <p:txBody>
          <a:bodyPr wrap="square">
            <a:spAutoFit/>
          </a:bodyPr>
          <a:lstStyle/>
          <a:p>
            <a:r>
              <a:rPr lang="en-IN" sz="1400" dirty="0">
                <a:solidFill>
                  <a:prstClr val="white"/>
                </a:solidFill>
                <a:ea typeface="Calibri" panose="020F0502020204030204" pitchFamily="34" charset="0"/>
                <a:cs typeface="Times New Roman" panose="02020603050405020304" pitchFamily="18" charset="0"/>
              </a:rPr>
              <a:t>This is great work, KK. I know it’s not easy aligning people to follow guidelines to ensure accurate tracking of data. Well done!</a:t>
            </a:r>
            <a:endParaRPr lang="en-US" sz="1400" dirty="0">
              <a:solidFill>
                <a:prstClr val="white"/>
              </a:solidFill>
              <a:ea typeface="Calibri" panose="020F0502020204030204" pitchFamily="34" charset="0"/>
              <a:cs typeface="Times New Roman" panose="02020603050405020304" pitchFamily="18" charset="0"/>
            </a:endParaRPr>
          </a:p>
          <a:p>
            <a:r>
              <a:rPr lang="en-IN" sz="1400" dirty="0">
                <a:solidFill>
                  <a:prstClr val="white"/>
                </a:solidFill>
                <a:ea typeface="Calibri" panose="020F0502020204030204" pitchFamily="34" charset="0"/>
                <a:cs typeface="Times New Roman" panose="02020603050405020304" pitchFamily="18" charset="0"/>
              </a:rPr>
              <a:t> </a:t>
            </a:r>
            <a:endParaRPr lang="en-US" sz="1400" dirty="0">
              <a:solidFill>
                <a:prstClr val="white"/>
              </a:solidFill>
              <a:ea typeface="Calibri" panose="020F0502020204030204" pitchFamily="34" charset="0"/>
              <a:cs typeface="Times New Roman" panose="02020603050405020304" pitchFamily="18" charset="0"/>
            </a:endParaRPr>
          </a:p>
          <a:p>
            <a:r>
              <a:rPr lang="en-US" sz="1400" dirty="0">
                <a:solidFill>
                  <a:prstClr val="white"/>
                </a:solidFill>
                <a:latin typeface="Times New Roman" panose="02020603050405020304" pitchFamily="18" charset="0"/>
                <a:ea typeface="Calibri" panose="020F0502020204030204" pitchFamily="34" charset="0"/>
                <a:cs typeface="Times New Roman" panose="02020603050405020304" pitchFamily="18" charset="0"/>
              </a:rPr>
              <a:t>Regards,</a:t>
            </a:r>
            <a:endParaRPr lang="en-US" sz="1400" dirty="0">
              <a:solidFill>
                <a:prstClr val="white"/>
              </a:solidFill>
              <a:ea typeface="Calibri" panose="020F0502020204030204" pitchFamily="34" charset="0"/>
              <a:cs typeface="Times New Roman" panose="02020603050405020304" pitchFamily="18" charset="0"/>
            </a:endParaRPr>
          </a:p>
          <a:p>
            <a:r>
              <a:rPr lang="en-US" sz="1400" dirty="0">
                <a:solidFill>
                  <a:prstClr val="white"/>
                </a:solidFill>
                <a:latin typeface="Times New Roman" panose="02020603050405020304" pitchFamily="18" charset="0"/>
                <a:ea typeface="Calibri" panose="020F0502020204030204" pitchFamily="34" charset="0"/>
                <a:cs typeface="Times New Roman" panose="02020603050405020304" pitchFamily="18" charset="0"/>
              </a:rPr>
              <a:t>Surabi</a:t>
            </a:r>
            <a:endParaRPr lang="en-US" sz="1400" dirty="0">
              <a:solidFill>
                <a:prstClr val="white"/>
              </a:solidFill>
              <a:ea typeface="Calibri" panose="020F0502020204030204" pitchFamily="34" charset="0"/>
              <a:cs typeface="Times New Roman" panose="02020603050405020304" pitchFamily="18" charset="0"/>
            </a:endParaRPr>
          </a:p>
        </p:txBody>
      </p:sp>
      <p:sp>
        <p:nvSpPr>
          <p:cNvPr id="6" name="Rectangle 5"/>
          <p:cNvSpPr/>
          <p:nvPr/>
        </p:nvSpPr>
        <p:spPr>
          <a:xfrm>
            <a:off x="149903" y="1492916"/>
            <a:ext cx="4632294" cy="307777"/>
          </a:xfrm>
          <a:prstGeom prst="rect">
            <a:avLst/>
          </a:prstGeom>
        </p:spPr>
        <p:txBody>
          <a:bodyPr wrap="none">
            <a:spAutoFit/>
          </a:bodyPr>
          <a:lstStyle/>
          <a:p>
            <a:r>
              <a:rPr lang="en-US" sz="1400" dirty="0" smtClean="0">
                <a:solidFill>
                  <a:prstClr val="white"/>
                </a:solidFill>
                <a:ea typeface="Calibri" panose="020F0502020204030204" pitchFamily="34" charset="0"/>
                <a:cs typeface="Times New Roman" panose="02020603050405020304" pitchFamily="18" charset="0"/>
              </a:rPr>
              <a:t>Subject : Go </a:t>
            </a:r>
            <a:r>
              <a:rPr lang="en-US" sz="1400" dirty="0">
                <a:solidFill>
                  <a:prstClr val="white"/>
                </a:solidFill>
                <a:ea typeface="Calibri" panose="020F0502020204030204" pitchFamily="34" charset="0"/>
                <a:cs typeface="Times New Roman" panose="02020603050405020304" pitchFamily="18" charset="0"/>
              </a:rPr>
              <a:t>Live - December 'LE Production Efficiency Report'</a:t>
            </a:r>
            <a:endParaRPr lang="en-US" sz="1400" dirty="0">
              <a:solidFill>
                <a:prstClr val="white"/>
              </a:solidFill>
            </a:endParaRPr>
          </a:p>
        </p:txBody>
      </p:sp>
      <p:cxnSp>
        <p:nvCxnSpPr>
          <p:cNvPr id="8" name="Straight Connector 7"/>
          <p:cNvCxnSpPr/>
          <p:nvPr/>
        </p:nvCxnSpPr>
        <p:spPr>
          <a:xfrm>
            <a:off x="209863" y="3402767"/>
            <a:ext cx="1130258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959071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3" grpId="0"/>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4286687" y="982777"/>
            <a:ext cx="3429000" cy="3429000"/>
          </a:xfrm>
          <a:prstGeom prst="rect">
            <a:avLst/>
          </a:prstGeom>
        </p:spPr>
      </p:pic>
      <p:sp>
        <p:nvSpPr>
          <p:cNvPr id="11" name="Rectangle 10"/>
          <p:cNvSpPr/>
          <p:nvPr/>
        </p:nvSpPr>
        <p:spPr>
          <a:xfrm>
            <a:off x="4907169" y="1058193"/>
            <a:ext cx="2262158" cy="2677656"/>
          </a:xfrm>
          <a:prstGeom prst="rect">
            <a:avLst/>
          </a:prstGeom>
          <a:noFill/>
        </p:spPr>
        <p:txBody>
          <a:bodyPr wrap="none" lIns="91440" tIns="45720" rIns="91440" bIns="45720">
            <a:spAutoFit/>
          </a:bodyPr>
          <a:lstStyle/>
          <a:p>
            <a:pPr algn="ctr"/>
            <a:r>
              <a:rPr lang="en-US" sz="8800" dirty="0" smtClean="0">
                <a:solidFill>
                  <a:prstClr val="white"/>
                </a:solidFill>
                <a:latin typeface="Calibri Light" panose="020F0302020204030204"/>
              </a:rPr>
              <a:t>AUG</a:t>
            </a:r>
          </a:p>
          <a:p>
            <a:pPr algn="ctr"/>
            <a:r>
              <a:rPr lang="en-US" sz="8000" dirty="0">
                <a:solidFill>
                  <a:prstClr val="white"/>
                </a:solidFill>
                <a:latin typeface="Calibri Light" panose="020F0302020204030204"/>
              </a:rPr>
              <a:t>2</a:t>
            </a:r>
            <a:r>
              <a:rPr lang="en-US" sz="8000" dirty="0" smtClean="0">
                <a:solidFill>
                  <a:prstClr val="white"/>
                </a:solidFill>
                <a:latin typeface="Calibri Light" panose="020F0302020204030204"/>
              </a:rPr>
              <a:t>022</a:t>
            </a:r>
          </a:p>
        </p:txBody>
      </p:sp>
      <p:sp>
        <p:nvSpPr>
          <p:cNvPr id="12" name="Rectangle 11"/>
          <p:cNvSpPr/>
          <p:nvPr/>
        </p:nvSpPr>
        <p:spPr>
          <a:xfrm>
            <a:off x="3252465" y="3911472"/>
            <a:ext cx="5687071" cy="784830"/>
          </a:xfrm>
          <a:prstGeom prst="rect">
            <a:avLst/>
          </a:prstGeom>
          <a:noFill/>
        </p:spPr>
        <p:txBody>
          <a:bodyPr wrap="none" lIns="91440" tIns="45720" rIns="91440" bIns="45720">
            <a:spAutoFit/>
          </a:bodyPr>
          <a:lstStyle/>
          <a:p>
            <a:pPr algn="ctr"/>
            <a:r>
              <a:rPr lang="en-US" sz="3600" dirty="0" smtClean="0">
                <a:solidFill>
                  <a:prstClr val="white"/>
                </a:solidFill>
                <a:latin typeface="Calibri Light" panose="020F0302020204030204"/>
              </a:rPr>
              <a:t>WEDNESDAY KONJAM JALLIYA</a:t>
            </a:r>
          </a:p>
          <a:p>
            <a:pPr algn="ctr"/>
            <a:endParaRPr lang="en-US" sz="900" dirty="0">
              <a:solidFill>
                <a:schemeClr val="bg1"/>
              </a:solidFill>
            </a:endParaRPr>
          </a:p>
        </p:txBody>
      </p:sp>
    </p:spTree>
    <p:extLst>
      <p:ext uri="{BB962C8B-B14F-4D97-AF65-F5344CB8AC3E}">
        <p14:creationId xmlns:p14="http://schemas.microsoft.com/office/powerpoint/2010/main" val="305861060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47" presetClass="exit" presetSubtype="0" fill="hold" grpId="1" nodeType="clickEffect">
                                  <p:stCondLst>
                                    <p:cond delay="0"/>
                                  </p:stCondLst>
                                  <p:childTnLst>
                                    <p:animEffect transition="out" filter="fade">
                                      <p:cBhvr>
                                        <p:cTn id="14" dur="1000"/>
                                        <p:tgtEl>
                                          <p:spTgt spid="11"/>
                                        </p:tgtEl>
                                      </p:cBhvr>
                                    </p:animEffect>
                                    <p:anim calcmode="lin" valueType="num">
                                      <p:cBhvr>
                                        <p:cTn id="15" dur="1000"/>
                                        <p:tgtEl>
                                          <p:spTgt spid="11"/>
                                        </p:tgtEl>
                                        <p:attrNameLst>
                                          <p:attrName>ppt_x</p:attrName>
                                        </p:attrNameLst>
                                      </p:cBhvr>
                                      <p:tavLst>
                                        <p:tav tm="0">
                                          <p:val>
                                            <p:strVal val="ppt_x"/>
                                          </p:val>
                                        </p:tav>
                                        <p:tav tm="100000">
                                          <p:val>
                                            <p:strVal val="ppt_x"/>
                                          </p:val>
                                        </p:tav>
                                      </p:tavLst>
                                    </p:anim>
                                    <p:anim calcmode="lin" valueType="num">
                                      <p:cBhvr>
                                        <p:cTn id="16" dur="1000"/>
                                        <p:tgtEl>
                                          <p:spTgt spid="11"/>
                                        </p:tgtEl>
                                        <p:attrNameLst>
                                          <p:attrName>ppt_y</p:attrName>
                                        </p:attrNameLst>
                                      </p:cBhvr>
                                      <p:tavLst>
                                        <p:tav tm="0">
                                          <p:val>
                                            <p:strVal val="ppt_y"/>
                                          </p:val>
                                        </p:tav>
                                        <p:tav tm="100000">
                                          <p:val>
                                            <p:strVal val="ppt_y-.1"/>
                                          </p:val>
                                        </p:tav>
                                      </p:tavLst>
                                    </p:anim>
                                    <p:set>
                                      <p:cBhvr>
                                        <p:cTn id="17" dur="1" fill="hold">
                                          <p:stCondLst>
                                            <p:cond delay="999"/>
                                          </p:stCondLst>
                                        </p:cTn>
                                        <p:tgtEl>
                                          <p:spTgt spid="11"/>
                                        </p:tgtEl>
                                        <p:attrNameLst>
                                          <p:attrName>style.visibility</p:attrName>
                                        </p:attrNameLst>
                                      </p:cBhvr>
                                      <p:to>
                                        <p:strVal val="hidden"/>
                                      </p:to>
                                    </p:set>
                                  </p:childTnLst>
                                </p:cTn>
                              </p:par>
                              <p:par>
                                <p:cTn id="18" presetID="47" presetClass="exit" presetSubtype="0" fill="hold" grpId="1" nodeType="withEffect">
                                  <p:stCondLst>
                                    <p:cond delay="0"/>
                                  </p:stCondLst>
                                  <p:childTnLst>
                                    <p:animEffect transition="out" filter="fade">
                                      <p:cBhvr>
                                        <p:cTn id="19" dur="1000"/>
                                        <p:tgtEl>
                                          <p:spTgt spid="12"/>
                                        </p:tgtEl>
                                      </p:cBhvr>
                                    </p:animEffect>
                                    <p:anim calcmode="lin" valueType="num">
                                      <p:cBhvr>
                                        <p:cTn id="20" dur="1000"/>
                                        <p:tgtEl>
                                          <p:spTgt spid="12"/>
                                        </p:tgtEl>
                                        <p:attrNameLst>
                                          <p:attrName>ppt_x</p:attrName>
                                        </p:attrNameLst>
                                      </p:cBhvr>
                                      <p:tavLst>
                                        <p:tav tm="0">
                                          <p:val>
                                            <p:strVal val="ppt_x"/>
                                          </p:val>
                                        </p:tav>
                                        <p:tav tm="100000">
                                          <p:val>
                                            <p:strVal val="ppt_x"/>
                                          </p:val>
                                        </p:tav>
                                      </p:tavLst>
                                    </p:anim>
                                    <p:anim calcmode="lin" valueType="num">
                                      <p:cBhvr>
                                        <p:cTn id="21" dur="1000"/>
                                        <p:tgtEl>
                                          <p:spTgt spid="12"/>
                                        </p:tgtEl>
                                        <p:attrNameLst>
                                          <p:attrName>ppt_y</p:attrName>
                                        </p:attrNameLst>
                                      </p:cBhvr>
                                      <p:tavLst>
                                        <p:tav tm="0">
                                          <p:val>
                                            <p:strVal val="ppt_y"/>
                                          </p:val>
                                        </p:tav>
                                        <p:tav tm="100000">
                                          <p:val>
                                            <p:strVal val="ppt_y-.1"/>
                                          </p:val>
                                        </p:tav>
                                      </p:tavLst>
                                    </p:anim>
                                    <p:set>
                                      <p:cBhvr>
                                        <p:cTn id="22" dur="1" fill="hold">
                                          <p:stCondLst>
                                            <p:cond delay="9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2" grpId="0"/>
      <p:bldP spid="12"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2503851" y="2662543"/>
            <a:ext cx="1726262" cy="2411690"/>
          </a:xfrm>
          <a:prstGeom prst="rect">
            <a:avLst/>
          </a:prstGeom>
        </p:spPr>
      </p:pic>
      <p:pic>
        <p:nvPicPr>
          <p:cNvPr id="2" name="Picture 1"/>
          <p:cNvPicPr>
            <a:picLocks noChangeAspect="1"/>
          </p:cNvPicPr>
          <p:nvPr/>
        </p:nvPicPr>
        <p:blipFill rotWithShape="1">
          <a:blip r:embed="rId3"/>
          <a:srcRect l="17336" t="4809" r="66066" b="51038"/>
          <a:stretch/>
        </p:blipFill>
        <p:spPr>
          <a:xfrm>
            <a:off x="277318" y="389365"/>
            <a:ext cx="1371600" cy="2052320"/>
          </a:xfrm>
          <a:prstGeom prst="rect">
            <a:avLst/>
          </a:prstGeom>
        </p:spPr>
      </p:pic>
      <p:pic>
        <p:nvPicPr>
          <p:cNvPr id="3" name="Picture 2"/>
          <p:cNvPicPr>
            <a:picLocks noChangeAspect="1"/>
          </p:cNvPicPr>
          <p:nvPr/>
        </p:nvPicPr>
        <p:blipFill>
          <a:blip r:embed="rId4"/>
          <a:stretch>
            <a:fillRect/>
          </a:stretch>
        </p:blipFill>
        <p:spPr>
          <a:xfrm>
            <a:off x="1443289" y="197829"/>
            <a:ext cx="1371600" cy="2040993"/>
          </a:xfrm>
          <a:prstGeom prst="rect">
            <a:avLst/>
          </a:prstGeom>
        </p:spPr>
      </p:pic>
      <p:pic>
        <p:nvPicPr>
          <p:cNvPr id="5" name="Picture 4"/>
          <p:cNvPicPr>
            <a:picLocks noChangeAspect="1"/>
          </p:cNvPicPr>
          <p:nvPr/>
        </p:nvPicPr>
        <p:blipFill>
          <a:blip r:embed="rId5"/>
          <a:stretch>
            <a:fillRect/>
          </a:stretch>
        </p:blipFill>
        <p:spPr>
          <a:xfrm>
            <a:off x="3477287" y="135819"/>
            <a:ext cx="1371600" cy="1983347"/>
          </a:xfrm>
          <a:prstGeom prst="rect">
            <a:avLst/>
          </a:prstGeom>
        </p:spPr>
      </p:pic>
      <p:pic>
        <p:nvPicPr>
          <p:cNvPr id="6" name="Picture 5"/>
          <p:cNvPicPr>
            <a:picLocks noChangeAspect="1"/>
          </p:cNvPicPr>
          <p:nvPr/>
        </p:nvPicPr>
        <p:blipFill>
          <a:blip r:embed="rId6"/>
          <a:stretch>
            <a:fillRect/>
          </a:stretch>
        </p:blipFill>
        <p:spPr>
          <a:xfrm>
            <a:off x="4480230" y="433084"/>
            <a:ext cx="1371600" cy="1972492"/>
          </a:xfrm>
          <a:prstGeom prst="rect">
            <a:avLst/>
          </a:prstGeom>
        </p:spPr>
      </p:pic>
      <p:pic>
        <p:nvPicPr>
          <p:cNvPr id="7" name="Picture 6"/>
          <p:cNvPicPr>
            <a:picLocks noChangeAspect="1"/>
          </p:cNvPicPr>
          <p:nvPr/>
        </p:nvPicPr>
        <p:blipFill>
          <a:blip r:embed="rId7"/>
          <a:stretch>
            <a:fillRect/>
          </a:stretch>
        </p:blipFill>
        <p:spPr>
          <a:xfrm>
            <a:off x="5513060" y="307948"/>
            <a:ext cx="1371600" cy="1852635"/>
          </a:xfrm>
          <a:prstGeom prst="rect">
            <a:avLst/>
          </a:prstGeom>
        </p:spPr>
      </p:pic>
      <p:pic>
        <p:nvPicPr>
          <p:cNvPr id="8" name="Picture 7"/>
          <p:cNvPicPr>
            <a:picLocks noChangeAspect="1"/>
          </p:cNvPicPr>
          <p:nvPr/>
        </p:nvPicPr>
        <p:blipFill>
          <a:blip r:embed="rId8"/>
          <a:stretch>
            <a:fillRect/>
          </a:stretch>
        </p:blipFill>
        <p:spPr>
          <a:xfrm>
            <a:off x="6446700" y="490330"/>
            <a:ext cx="1371600" cy="1903177"/>
          </a:xfrm>
          <a:prstGeom prst="rect">
            <a:avLst/>
          </a:prstGeom>
        </p:spPr>
      </p:pic>
      <p:pic>
        <p:nvPicPr>
          <p:cNvPr id="9" name="Picture 8"/>
          <p:cNvPicPr>
            <a:picLocks noChangeAspect="1"/>
          </p:cNvPicPr>
          <p:nvPr/>
        </p:nvPicPr>
        <p:blipFill>
          <a:blip r:embed="rId9"/>
          <a:stretch>
            <a:fillRect/>
          </a:stretch>
        </p:blipFill>
        <p:spPr>
          <a:xfrm>
            <a:off x="76839" y="3357865"/>
            <a:ext cx="1589624" cy="2325561"/>
          </a:xfrm>
          <a:prstGeom prst="rect">
            <a:avLst/>
          </a:prstGeom>
        </p:spPr>
      </p:pic>
      <p:pic>
        <p:nvPicPr>
          <p:cNvPr id="10" name="Picture 9"/>
          <p:cNvPicPr>
            <a:picLocks noChangeAspect="1"/>
          </p:cNvPicPr>
          <p:nvPr/>
        </p:nvPicPr>
        <p:blipFill>
          <a:blip r:embed="rId10"/>
          <a:stretch>
            <a:fillRect/>
          </a:stretch>
        </p:blipFill>
        <p:spPr>
          <a:xfrm>
            <a:off x="1332392" y="2012679"/>
            <a:ext cx="1799168" cy="2405481"/>
          </a:xfrm>
          <a:prstGeom prst="rect">
            <a:avLst/>
          </a:prstGeom>
        </p:spPr>
      </p:pic>
      <p:pic>
        <p:nvPicPr>
          <p:cNvPr id="12" name="Picture 11"/>
          <p:cNvPicPr>
            <a:picLocks noChangeAspect="1"/>
          </p:cNvPicPr>
          <p:nvPr/>
        </p:nvPicPr>
        <p:blipFill>
          <a:blip r:embed="rId11"/>
          <a:stretch>
            <a:fillRect/>
          </a:stretch>
        </p:blipFill>
        <p:spPr>
          <a:xfrm>
            <a:off x="3943178" y="2016339"/>
            <a:ext cx="1799147" cy="2504307"/>
          </a:xfrm>
          <a:prstGeom prst="rect">
            <a:avLst/>
          </a:prstGeom>
        </p:spPr>
      </p:pic>
      <p:pic>
        <p:nvPicPr>
          <p:cNvPr id="13" name="Picture 12"/>
          <p:cNvPicPr>
            <a:picLocks noChangeAspect="1"/>
          </p:cNvPicPr>
          <p:nvPr/>
        </p:nvPicPr>
        <p:blipFill>
          <a:blip r:embed="rId12"/>
          <a:stretch>
            <a:fillRect/>
          </a:stretch>
        </p:blipFill>
        <p:spPr>
          <a:xfrm>
            <a:off x="5212019" y="2422555"/>
            <a:ext cx="1663789" cy="2557306"/>
          </a:xfrm>
          <a:prstGeom prst="rect">
            <a:avLst/>
          </a:prstGeom>
        </p:spPr>
      </p:pic>
      <p:pic>
        <p:nvPicPr>
          <p:cNvPr id="14" name="Picture 13"/>
          <p:cNvPicPr>
            <a:picLocks noChangeAspect="1"/>
          </p:cNvPicPr>
          <p:nvPr/>
        </p:nvPicPr>
        <p:blipFill>
          <a:blip r:embed="rId13"/>
          <a:stretch>
            <a:fillRect/>
          </a:stretch>
        </p:blipFill>
        <p:spPr>
          <a:xfrm>
            <a:off x="6447167" y="1833853"/>
            <a:ext cx="1809923" cy="2532566"/>
          </a:xfrm>
          <a:prstGeom prst="rect">
            <a:avLst/>
          </a:prstGeom>
        </p:spPr>
      </p:pic>
      <p:pic>
        <p:nvPicPr>
          <p:cNvPr id="17" name="Picture 16"/>
          <p:cNvPicPr>
            <a:picLocks noChangeAspect="1"/>
          </p:cNvPicPr>
          <p:nvPr/>
        </p:nvPicPr>
        <p:blipFill>
          <a:blip r:embed="rId14"/>
          <a:stretch>
            <a:fillRect/>
          </a:stretch>
        </p:blipFill>
        <p:spPr>
          <a:xfrm>
            <a:off x="7799589" y="221913"/>
            <a:ext cx="1601967" cy="2106616"/>
          </a:xfrm>
          <a:prstGeom prst="rect">
            <a:avLst/>
          </a:prstGeom>
        </p:spPr>
      </p:pic>
      <p:pic>
        <p:nvPicPr>
          <p:cNvPr id="18" name="Picture 17"/>
          <p:cNvPicPr>
            <a:picLocks noChangeAspect="1"/>
          </p:cNvPicPr>
          <p:nvPr/>
        </p:nvPicPr>
        <p:blipFill>
          <a:blip r:embed="rId15"/>
          <a:stretch>
            <a:fillRect/>
          </a:stretch>
        </p:blipFill>
        <p:spPr>
          <a:xfrm>
            <a:off x="9274916" y="2012679"/>
            <a:ext cx="1629125" cy="2172166"/>
          </a:xfrm>
          <a:prstGeom prst="rect">
            <a:avLst/>
          </a:prstGeom>
        </p:spPr>
      </p:pic>
      <p:pic>
        <p:nvPicPr>
          <p:cNvPr id="19" name="Picture 18"/>
          <p:cNvPicPr>
            <a:picLocks noChangeAspect="1"/>
          </p:cNvPicPr>
          <p:nvPr/>
        </p:nvPicPr>
        <p:blipFill>
          <a:blip r:embed="rId16"/>
          <a:stretch>
            <a:fillRect/>
          </a:stretch>
        </p:blipFill>
        <p:spPr>
          <a:xfrm>
            <a:off x="8625190" y="4441580"/>
            <a:ext cx="1525728" cy="2272008"/>
          </a:xfrm>
          <a:prstGeom prst="rect">
            <a:avLst/>
          </a:prstGeom>
        </p:spPr>
      </p:pic>
      <p:pic>
        <p:nvPicPr>
          <p:cNvPr id="4" name="Picture 3"/>
          <p:cNvPicPr>
            <a:picLocks noChangeAspect="1"/>
          </p:cNvPicPr>
          <p:nvPr/>
        </p:nvPicPr>
        <p:blipFill>
          <a:blip r:embed="rId17"/>
          <a:stretch>
            <a:fillRect/>
          </a:stretch>
        </p:blipFill>
        <p:spPr>
          <a:xfrm>
            <a:off x="2490417" y="542741"/>
            <a:ext cx="1371600" cy="1824547"/>
          </a:xfrm>
          <a:prstGeom prst="rect">
            <a:avLst/>
          </a:prstGeom>
        </p:spPr>
      </p:pic>
      <p:pic>
        <p:nvPicPr>
          <p:cNvPr id="15" name="Picture 14"/>
          <p:cNvPicPr>
            <a:picLocks noChangeAspect="1"/>
          </p:cNvPicPr>
          <p:nvPr/>
        </p:nvPicPr>
        <p:blipFill>
          <a:blip r:embed="rId18"/>
          <a:stretch>
            <a:fillRect/>
          </a:stretch>
        </p:blipFill>
        <p:spPr>
          <a:xfrm>
            <a:off x="7917490" y="2137028"/>
            <a:ext cx="1503593" cy="2167588"/>
          </a:xfrm>
          <a:prstGeom prst="rect">
            <a:avLst/>
          </a:prstGeom>
        </p:spPr>
      </p:pic>
      <p:pic>
        <p:nvPicPr>
          <p:cNvPr id="16" name="Picture 15"/>
          <p:cNvPicPr>
            <a:picLocks noChangeAspect="1"/>
          </p:cNvPicPr>
          <p:nvPr/>
        </p:nvPicPr>
        <p:blipFill>
          <a:blip r:embed="rId19"/>
          <a:stretch>
            <a:fillRect/>
          </a:stretch>
        </p:blipFill>
        <p:spPr>
          <a:xfrm>
            <a:off x="10422616" y="2481077"/>
            <a:ext cx="1494854" cy="2102651"/>
          </a:xfrm>
          <a:prstGeom prst="rect">
            <a:avLst/>
          </a:prstGeom>
        </p:spPr>
      </p:pic>
      <p:sp>
        <p:nvSpPr>
          <p:cNvPr id="20" name="Rectangle 19"/>
          <p:cNvSpPr/>
          <p:nvPr/>
        </p:nvSpPr>
        <p:spPr>
          <a:xfrm>
            <a:off x="9761211" y="307948"/>
            <a:ext cx="2081339" cy="523220"/>
          </a:xfrm>
          <a:prstGeom prst="rect">
            <a:avLst/>
          </a:prstGeom>
          <a:solidFill>
            <a:srgbClr val="0070C0">
              <a:alpha val="50196"/>
            </a:srgbClr>
          </a:solidFill>
        </p:spPr>
        <p:txBody>
          <a:bodyPr wrap="none">
            <a:spAutoFit/>
          </a:bodyPr>
          <a:lstStyle/>
          <a:p>
            <a:pPr algn="ctr"/>
            <a:r>
              <a:rPr lang="en-US" sz="1400" dirty="0" smtClean="0">
                <a:solidFill>
                  <a:prstClr val="white"/>
                </a:solidFill>
                <a:latin typeface="Calibri Light" panose="020F0302020204030204"/>
              </a:rPr>
              <a:t>AUG-2022 – Wednesday’s </a:t>
            </a:r>
          </a:p>
          <a:p>
            <a:pPr algn="ctr"/>
            <a:r>
              <a:rPr lang="en-US" sz="1400" dirty="0" smtClean="0">
                <a:solidFill>
                  <a:prstClr val="white"/>
                </a:solidFill>
                <a:latin typeface="Calibri Light" panose="020F0302020204030204"/>
              </a:rPr>
              <a:t>KONJAM JALLIYA</a:t>
            </a:r>
            <a:endParaRPr lang="en-US" sz="1400" dirty="0">
              <a:solidFill>
                <a:prstClr val="white"/>
              </a:solidFill>
              <a:latin typeface="Calibri Light" panose="020F0302020204030204"/>
            </a:endParaRPr>
          </a:p>
        </p:txBody>
      </p:sp>
    </p:spTree>
    <p:extLst>
      <p:ext uri="{BB962C8B-B14F-4D97-AF65-F5344CB8AC3E}">
        <p14:creationId xmlns:p14="http://schemas.microsoft.com/office/powerpoint/2010/main" val="27039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strVal val="#ppt_w*0.70"/>
                                          </p:val>
                                        </p:tav>
                                        <p:tav tm="100000">
                                          <p:val>
                                            <p:strVal val="#ppt_w"/>
                                          </p:val>
                                        </p:tav>
                                      </p:tavLst>
                                    </p:anim>
                                    <p:anim calcmode="lin" valueType="num">
                                      <p:cBhvr>
                                        <p:cTn id="13" dur="1000" fill="hold"/>
                                        <p:tgtEl>
                                          <p:spTgt spid="5"/>
                                        </p:tgtEl>
                                        <p:attrNameLst>
                                          <p:attrName>ppt_h</p:attrName>
                                        </p:attrNameLst>
                                      </p:cBhvr>
                                      <p:tavLst>
                                        <p:tav tm="0">
                                          <p:val>
                                            <p:strVal val="#ppt_h"/>
                                          </p:val>
                                        </p:tav>
                                        <p:tav tm="100000">
                                          <p:val>
                                            <p:strVal val="#ppt_h"/>
                                          </p:val>
                                        </p:tav>
                                      </p:tavLst>
                                    </p:anim>
                                    <p:animEffect transition="in" filter="fade">
                                      <p:cBhvr>
                                        <p:cTn id="14" dur="10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1000" fill="hold"/>
                                        <p:tgtEl>
                                          <p:spTgt spid="2"/>
                                        </p:tgtEl>
                                        <p:attrNameLst>
                                          <p:attrName>ppt_w</p:attrName>
                                        </p:attrNameLst>
                                      </p:cBhvr>
                                      <p:tavLst>
                                        <p:tav tm="0">
                                          <p:val>
                                            <p:strVal val="#ppt_w*0.70"/>
                                          </p:val>
                                        </p:tav>
                                        <p:tav tm="100000">
                                          <p:val>
                                            <p:strVal val="#ppt_w"/>
                                          </p:val>
                                        </p:tav>
                                      </p:tavLst>
                                    </p:anim>
                                    <p:anim calcmode="lin" valueType="num">
                                      <p:cBhvr>
                                        <p:cTn id="20" dur="1000" fill="hold"/>
                                        <p:tgtEl>
                                          <p:spTgt spid="2"/>
                                        </p:tgtEl>
                                        <p:attrNameLst>
                                          <p:attrName>ppt_h</p:attrName>
                                        </p:attrNameLst>
                                      </p:cBhvr>
                                      <p:tavLst>
                                        <p:tav tm="0">
                                          <p:val>
                                            <p:strVal val="#ppt_h"/>
                                          </p:val>
                                        </p:tav>
                                        <p:tav tm="100000">
                                          <p:val>
                                            <p:strVal val="#ppt_h"/>
                                          </p:val>
                                        </p:tav>
                                      </p:tavLst>
                                    </p:anim>
                                    <p:animEffect transition="in" filter="fade">
                                      <p:cBhvr>
                                        <p:cTn id="21" dur="10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55"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p:cTn id="26" dur="1000" fill="hold"/>
                                        <p:tgtEl>
                                          <p:spTgt spid="4"/>
                                        </p:tgtEl>
                                        <p:attrNameLst>
                                          <p:attrName>ppt_w</p:attrName>
                                        </p:attrNameLst>
                                      </p:cBhvr>
                                      <p:tavLst>
                                        <p:tav tm="0">
                                          <p:val>
                                            <p:strVal val="#ppt_w*0.70"/>
                                          </p:val>
                                        </p:tav>
                                        <p:tav tm="100000">
                                          <p:val>
                                            <p:strVal val="#ppt_w"/>
                                          </p:val>
                                        </p:tav>
                                      </p:tavLst>
                                    </p:anim>
                                    <p:anim calcmode="lin" valueType="num">
                                      <p:cBhvr>
                                        <p:cTn id="27" dur="1000" fill="hold"/>
                                        <p:tgtEl>
                                          <p:spTgt spid="4"/>
                                        </p:tgtEl>
                                        <p:attrNameLst>
                                          <p:attrName>ppt_h</p:attrName>
                                        </p:attrNameLst>
                                      </p:cBhvr>
                                      <p:tavLst>
                                        <p:tav tm="0">
                                          <p:val>
                                            <p:strVal val="#ppt_h"/>
                                          </p:val>
                                        </p:tav>
                                        <p:tav tm="100000">
                                          <p:val>
                                            <p:strVal val="#ppt_h"/>
                                          </p:val>
                                        </p:tav>
                                      </p:tavLst>
                                    </p:anim>
                                    <p:animEffect transition="in" filter="fade">
                                      <p:cBhvr>
                                        <p:cTn id="28" dur="10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55"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p:cTn id="33" dur="1000" fill="hold"/>
                                        <p:tgtEl>
                                          <p:spTgt spid="7"/>
                                        </p:tgtEl>
                                        <p:attrNameLst>
                                          <p:attrName>ppt_w</p:attrName>
                                        </p:attrNameLst>
                                      </p:cBhvr>
                                      <p:tavLst>
                                        <p:tav tm="0">
                                          <p:val>
                                            <p:strVal val="#ppt_w*0.70"/>
                                          </p:val>
                                        </p:tav>
                                        <p:tav tm="100000">
                                          <p:val>
                                            <p:strVal val="#ppt_w"/>
                                          </p:val>
                                        </p:tav>
                                      </p:tavLst>
                                    </p:anim>
                                    <p:anim calcmode="lin" valueType="num">
                                      <p:cBhvr>
                                        <p:cTn id="34" dur="1000" fill="hold"/>
                                        <p:tgtEl>
                                          <p:spTgt spid="7"/>
                                        </p:tgtEl>
                                        <p:attrNameLst>
                                          <p:attrName>ppt_h</p:attrName>
                                        </p:attrNameLst>
                                      </p:cBhvr>
                                      <p:tavLst>
                                        <p:tav tm="0">
                                          <p:val>
                                            <p:strVal val="#ppt_h"/>
                                          </p:val>
                                        </p:tav>
                                        <p:tav tm="100000">
                                          <p:val>
                                            <p:strVal val="#ppt_h"/>
                                          </p:val>
                                        </p:tav>
                                      </p:tavLst>
                                    </p:anim>
                                    <p:animEffect transition="in" filter="fade">
                                      <p:cBhvr>
                                        <p:cTn id="35" dur="10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55" presetClass="entr" presetSubtype="0" fill="hold" nodeType="clickEffect">
                                  <p:stCondLst>
                                    <p:cond delay="0"/>
                                  </p:stCondLst>
                                  <p:childTnLst>
                                    <p:set>
                                      <p:cBhvr>
                                        <p:cTn id="39" dur="1" fill="hold">
                                          <p:stCondLst>
                                            <p:cond delay="0"/>
                                          </p:stCondLst>
                                        </p:cTn>
                                        <p:tgtEl>
                                          <p:spTgt spid="3"/>
                                        </p:tgtEl>
                                        <p:attrNameLst>
                                          <p:attrName>style.visibility</p:attrName>
                                        </p:attrNameLst>
                                      </p:cBhvr>
                                      <p:to>
                                        <p:strVal val="visible"/>
                                      </p:to>
                                    </p:set>
                                    <p:anim calcmode="lin" valueType="num">
                                      <p:cBhvr>
                                        <p:cTn id="40" dur="1000" fill="hold"/>
                                        <p:tgtEl>
                                          <p:spTgt spid="3"/>
                                        </p:tgtEl>
                                        <p:attrNameLst>
                                          <p:attrName>ppt_w</p:attrName>
                                        </p:attrNameLst>
                                      </p:cBhvr>
                                      <p:tavLst>
                                        <p:tav tm="0">
                                          <p:val>
                                            <p:strVal val="#ppt_w*0.70"/>
                                          </p:val>
                                        </p:tav>
                                        <p:tav tm="100000">
                                          <p:val>
                                            <p:strVal val="#ppt_w"/>
                                          </p:val>
                                        </p:tav>
                                      </p:tavLst>
                                    </p:anim>
                                    <p:anim calcmode="lin" valueType="num">
                                      <p:cBhvr>
                                        <p:cTn id="41" dur="1000" fill="hold"/>
                                        <p:tgtEl>
                                          <p:spTgt spid="3"/>
                                        </p:tgtEl>
                                        <p:attrNameLst>
                                          <p:attrName>ppt_h</p:attrName>
                                        </p:attrNameLst>
                                      </p:cBhvr>
                                      <p:tavLst>
                                        <p:tav tm="0">
                                          <p:val>
                                            <p:strVal val="#ppt_h"/>
                                          </p:val>
                                        </p:tav>
                                        <p:tav tm="100000">
                                          <p:val>
                                            <p:strVal val="#ppt_h"/>
                                          </p:val>
                                        </p:tav>
                                      </p:tavLst>
                                    </p:anim>
                                    <p:animEffect transition="in" filter="fade">
                                      <p:cBhvr>
                                        <p:cTn id="42" dur="10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55" presetClass="entr" presetSubtype="0"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p:cTn id="47" dur="1000" fill="hold"/>
                                        <p:tgtEl>
                                          <p:spTgt spid="6"/>
                                        </p:tgtEl>
                                        <p:attrNameLst>
                                          <p:attrName>ppt_w</p:attrName>
                                        </p:attrNameLst>
                                      </p:cBhvr>
                                      <p:tavLst>
                                        <p:tav tm="0">
                                          <p:val>
                                            <p:strVal val="#ppt_w*0.70"/>
                                          </p:val>
                                        </p:tav>
                                        <p:tav tm="100000">
                                          <p:val>
                                            <p:strVal val="#ppt_w"/>
                                          </p:val>
                                        </p:tav>
                                      </p:tavLst>
                                    </p:anim>
                                    <p:anim calcmode="lin" valueType="num">
                                      <p:cBhvr>
                                        <p:cTn id="48" dur="1000" fill="hold"/>
                                        <p:tgtEl>
                                          <p:spTgt spid="6"/>
                                        </p:tgtEl>
                                        <p:attrNameLst>
                                          <p:attrName>ppt_h</p:attrName>
                                        </p:attrNameLst>
                                      </p:cBhvr>
                                      <p:tavLst>
                                        <p:tav tm="0">
                                          <p:val>
                                            <p:strVal val="#ppt_h"/>
                                          </p:val>
                                        </p:tav>
                                        <p:tav tm="100000">
                                          <p:val>
                                            <p:strVal val="#ppt_h"/>
                                          </p:val>
                                        </p:tav>
                                      </p:tavLst>
                                    </p:anim>
                                    <p:animEffect transition="in" filter="fade">
                                      <p:cBhvr>
                                        <p:cTn id="49" dur="1000"/>
                                        <p:tgtEl>
                                          <p:spTgt spid="6"/>
                                        </p:tgtEl>
                                      </p:cBhvr>
                                    </p:animEffect>
                                  </p:childTnLst>
                                </p:cTn>
                              </p:par>
                            </p:childTnLst>
                          </p:cTn>
                        </p:par>
                      </p:childTnLst>
                    </p:cTn>
                  </p:par>
                  <p:par>
                    <p:cTn id="50" fill="hold">
                      <p:stCondLst>
                        <p:cond delay="indefinite"/>
                      </p:stCondLst>
                      <p:childTnLst>
                        <p:par>
                          <p:cTn id="51" fill="hold">
                            <p:stCondLst>
                              <p:cond delay="0"/>
                            </p:stCondLst>
                            <p:childTnLst>
                              <p:par>
                                <p:cTn id="52" presetID="55" presetClass="entr" presetSubtype="0" fill="hold" nodeType="clickEffect">
                                  <p:stCondLst>
                                    <p:cond delay="0"/>
                                  </p:stCondLst>
                                  <p:childTnLst>
                                    <p:set>
                                      <p:cBhvr>
                                        <p:cTn id="53" dur="1" fill="hold">
                                          <p:stCondLst>
                                            <p:cond delay="0"/>
                                          </p:stCondLst>
                                        </p:cTn>
                                        <p:tgtEl>
                                          <p:spTgt spid="17"/>
                                        </p:tgtEl>
                                        <p:attrNameLst>
                                          <p:attrName>style.visibility</p:attrName>
                                        </p:attrNameLst>
                                      </p:cBhvr>
                                      <p:to>
                                        <p:strVal val="visible"/>
                                      </p:to>
                                    </p:set>
                                    <p:anim calcmode="lin" valueType="num">
                                      <p:cBhvr>
                                        <p:cTn id="54" dur="1000" fill="hold"/>
                                        <p:tgtEl>
                                          <p:spTgt spid="17"/>
                                        </p:tgtEl>
                                        <p:attrNameLst>
                                          <p:attrName>ppt_w</p:attrName>
                                        </p:attrNameLst>
                                      </p:cBhvr>
                                      <p:tavLst>
                                        <p:tav tm="0">
                                          <p:val>
                                            <p:strVal val="#ppt_w*0.70"/>
                                          </p:val>
                                        </p:tav>
                                        <p:tav tm="100000">
                                          <p:val>
                                            <p:strVal val="#ppt_w"/>
                                          </p:val>
                                        </p:tav>
                                      </p:tavLst>
                                    </p:anim>
                                    <p:anim calcmode="lin" valueType="num">
                                      <p:cBhvr>
                                        <p:cTn id="55" dur="1000" fill="hold"/>
                                        <p:tgtEl>
                                          <p:spTgt spid="17"/>
                                        </p:tgtEl>
                                        <p:attrNameLst>
                                          <p:attrName>ppt_h</p:attrName>
                                        </p:attrNameLst>
                                      </p:cBhvr>
                                      <p:tavLst>
                                        <p:tav tm="0">
                                          <p:val>
                                            <p:strVal val="#ppt_h"/>
                                          </p:val>
                                        </p:tav>
                                        <p:tav tm="100000">
                                          <p:val>
                                            <p:strVal val="#ppt_h"/>
                                          </p:val>
                                        </p:tav>
                                      </p:tavLst>
                                    </p:anim>
                                    <p:animEffect transition="in" filter="fade">
                                      <p:cBhvr>
                                        <p:cTn id="56" dur="1000"/>
                                        <p:tgtEl>
                                          <p:spTgt spid="17"/>
                                        </p:tgtEl>
                                      </p:cBhvr>
                                    </p:animEffect>
                                  </p:childTnLst>
                                </p:cTn>
                              </p:par>
                            </p:childTnLst>
                          </p:cTn>
                        </p:par>
                      </p:childTnLst>
                    </p:cTn>
                  </p:par>
                  <p:par>
                    <p:cTn id="57" fill="hold">
                      <p:stCondLst>
                        <p:cond delay="indefinite"/>
                      </p:stCondLst>
                      <p:childTnLst>
                        <p:par>
                          <p:cTn id="58" fill="hold">
                            <p:stCondLst>
                              <p:cond delay="0"/>
                            </p:stCondLst>
                            <p:childTnLst>
                              <p:par>
                                <p:cTn id="59" presetID="55" presetClass="entr" presetSubtype="0" fill="hold" nodeType="clickEffect">
                                  <p:stCondLst>
                                    <p:cond delay="0"/>
                                  </p:stCondLst>
                                  <p:childTnLst>
                                    <p:set>
                                      <p:cBhvr>
                                        <p:cTn id="60" dur="1" fill="hold">
                                          <p:stCondLst>
                                            <p:cond delay="0"/>
                                          </p:stCondLst>
                                        </p:cTn>
                                        <p:tgtEl>
                                          <p:spTgt spid="8"/>
                                        </p:tgtEl>
                                        <p:attrNameLst>
                                          <p:attrName>style.visibility</p:attrName>
                                        </p:attrNameLst>
                                      </p:cBhvr>
                                      <p:to>
                                        <p:strVal val="visible"/>
                                      </p:to>
                                    </p:set>
                                    <p:anim calcmode="lin" valueType="num">
                                      <p:cBhvr>
                                        <p:cTn id="61" dur="1000" fill="hold"/>
                                        <p:tgtEl>
                                          <p:spTgt spid="8"/>
                                        </p:tgtEl>
                                        <p:attrNameLst>
                                          <p:attrName>ppt_w</p:attrName>
                                        </p:attrNameLst>
                                      </p:cBhvr>
                                      <p:tavLst>
                                        <p:tav tm="0">
                                          <p:val>
                                            <p:strVal val="#ppt_w*0.70"/>
                                          </p:val>
                                        </p:tav>
                                        <p:tav tm="100000">
                                          <p:val>
                                            <p:strVal val="#ppt_w"/>
                                          </p:val>
                                        </p:tav>
                                      </p:tavLst>
                                    </p:anim>
                                    <p:anim calcmode="lin" valueType="num">
                                      <p:cBhvr>
                                        <p:cTn id="62" dur="1000" fill="hold"/>
                                        <p:tgtEl>
                                          <p:spTgt spid="8"/>
                                        </p:tgtEl>
                                        <p:attrNameLst>
                                          <p:attrName>ppt_h</p:attrName>
                                        </p:attrNameLst>
                                      </p:cBhvr>
                                      <p:tavLst>
                                        <p:tav tm="0">
                                          <p:val>
                                            <p:strVal val="#ppt_h"/>
                                          </p:val>
                                        </p:tav>
                                        <p:tav tm="100000">
                                          <p:val>
                                            <p:strVal val="#ppt_h"/>
                                          </p:val>
                                        </p:tav>
                                      </p:tavLst>
                                    </p:anim>
                                    <p:animEffect transition="in" filter="fade">
                                      <p:cBhvr>
                                        <p:cTn id="63" dur="1000"/>
                                        <p:tgtEl>
                                          <p:spTgt spid="8"/>
                                        </p:tgtEl>
                                      </p:cBhvr>
                                    </p:animEffect>
                                  </p:childTnLst>
                                </p:cTn>
                              </p:par>
                            </p:childTnLst>
                          </p:cTn>
                        </p:par>
                      </p:childTnLst>
                    </p:cTn>
                  </p:par>
                  <p:par>
                    <p:cTn id="64" fill="hold">
                      <p:stCondLst>
                        <p:cond delay="indefinite"/>
                      </p:stCondLst>
                      <p:childTnLst>
                        <p:par>
                          <p:cTn id="65" fill="hold">
                            <p:stCondLst>
                              <p:cond delay="0"/>
                            </p:stCondLst>
                            <p:childTnLst>
                              <p:par>
                                <p:cTn id="66" presetID="55" presetClass="entr" presetSubtype="0" fill="hold" nodeType="clickEffect">
                                  <p:stCondLst>
                                    <p:cond delay="0"/>
                                  </p:stCondLst>
                                  <p:childTnLst>
                                    <p:set>
                                      <p:cBhvr>
                                        <p:cTn id="67" dur="1" fill="hold">
                                          <p:stCondLst>
                                            <p:cond delay="0"/>
                                          </p:stCondLst>
                                        </p:cTn>
                                        <p:tgtEl>
                                          <p:spTgt spid="9"/>
                                        </p:tgtEl>
                                        <p:attrNameLst>
                                          <p:attrName>style.visibility</p:attrName>
                                        </p:attrNameLst>
                                      </p:cBhvr>
                                      <p:to>
                                        <p:strVal val="visible"/>
                                      </p:to>
                                    </p:set>
                                    <p:anim calcmode="lin" valueType="num">
                                      <p:cBhvr>
                                        <p:cTn id="68" dur="1000" fill="hold"/>
                                        <p:tgtEl>
                                          <p:spTgt spid="9"/>
                                        </p:tgtEl>
                                        <p:attrNameLst>
                                          <p:attrName>ppt_w</p:attrName>
                                        </p:attrNameLst>
                                      </p:cBhvr>
                                      <p:tavLst>
                                        <p:tav tm="0">
                                          <p:val>
                                            <p:strVal val="#ppt_w*0.70"/>
                                          </p:val>
                                        </p:tav>
                                        <p:tav tm="100000">
                                          <p:val>
                                            <p:strVal val="#ppt_w"/>
                                          </p:val>
                                        </p:tav>
                                      </p:tavLst>
                                    </p:anim>
                                    <p:anim calcmode="lin" valueType="num">
                                      <p:cBhvr>
                                        <p:cTn id="69" dur="1000" fill="hold"/>
                                        <p:tgtEl>
                                          <p:spTgt spid="9"/>
                                        </p:tgtEl>
                                        <p:attrNameLst>
                                          <p:attrName>ppt_h</p:attrName>
                                        </p:attrNameLst>
                                      </p:cBhvr>
                                      <p:tavLst>
                                        <p:tav tm="0">
                                          <p:val>
                                            <p:strVal val="#ppt_h"/>
                                          </p:val>
                                        </p:tav>
                                        <p:tav tm="100000">
                                          <p:val>
                                            <p:strVal val="#ppt_h"/>
                                          </p:val>
                                        </p:tav>
                                      </p:tavLst>
                                    </p:anim>
                                    <p:animEffect transition="in" filter="fade">
                                      <p:cBhvr>
                                        <p:cTn id="70" dur="1000"/>
                                        <p:tgtEl>
                                          <p:spTgt spid="9"/>
                                        </p:tgtEl>
                                      </p:cBhvr>
                                    </p:animEffect>
                                  </p:childTnLst>
                                </p:cTn>
                              </p:par>
                            </p:childTnLst>
                          </p:cTn>
                        </p:par>
                      </p:childTnLst>
                    </p:cTn>
                  </p:par>
                  <p:par>
                    <p:cTn id="71" fill="hold">
                      <p:stCondLst>
                        <p:cond delay="indefinite"/>
                      </p:stCondLst>
                      <p:childTnLst>
                        <p:par>
                          <p:cTn id="72" fill="hold">
                            <p:stCondLst>
                              <p:cond delay="0"/>
                            </p:stCondLst>
                            <p:childTnLst>
                              <p:par>
                                <p:cTn id="73" presetID="55" presetClass="entr" presetSubtype="0" fill="hold" nodeType="clickEffect">
                                  <p:stCondLst>
                                    <p:cond delay="0"/>
                                  </p:stCondLst>
                                  <p:childTnLst>
                                    <p:set>
                                      <p:cBhvr>
                                        <p:cTn id="74" dur="1" fill="hold">
                                          <p:stCondLst>
                                            <p:cond delay="0"/>
                                          </p:stCondLst>
                                        </p:cTn>
                                        <p:tgtEl>
                                          <p:spTgt spid="14"/>
                                        </p:tgtEl>
                                        <p:attrNameLst>
                                          <p:attrName>style.visibility</p:attrName>
                                        </p:attrNameLst>
                                      </p:cBhvr>
                                      <p:to>
                                        <p:strVal val="visible"/>
                                      </p:to>
                                    </p:set>
                                    <p:anim calcmode="lin" valueType="num">
                                      <p:cBhvr>
                                        <p:cTn id="75" dur="1000" fill="hold"/>
                                        <p:tgtEl>
                                          <p:spTgt spid="14"/>
                                        </p:tgtEl>
                                        <p:attrNameLst>
                                          <p:attrName>ppt_w</p:attrName>
                                        </p:attrNameLst>
                                      </p:cBhvr>
                                      <p:tavLst>
                                        <p:tav tm="0">
                                          <p:val>
                                            <p:strVal val="#ppt_w*0.70"/>
                                          </p:val>
                                        </p:tav>
                                        <p:tav tm="100000">
                                          <p:val>
                                            <p:strVal val="#ppt_w"/>
                                          </p:val>
                                        </p:tav>
                                      </p:tavLst>
                                    </p:anim>
                                    <p:anim calcmode="lin" valueType="num">
                                      <p:cBhvr>
                                        <p:cTn id="76" dur="1000" fill="hold"/>
                                        <p:tgtEl>
                                          <p:spTgt spid="14"/>
                                        </p:tgtEl>
                                        <p:attrNameLst>
                                          <p:attrName>ppt_h</p:attrName>
                                        </p:attrNameLst>
                                      </p:cBhvr>
                                      <p:tavLst>
                                        <p:tav tm="0">
                                          <p:val>
                                            <p:strVal val="#ppt_h"/>
                                          </p:val>
                                        </p:tav>
                                        <p:tav tm="100000">
                                          <p:val>
                                            <p:strVal val="#ppt_h"/>
                                          </p:val>
                                        </p:tav>
                                      </p:tavLst>
                                    </p:anim>
                                    <p:animEffect transition="in" filter="fade">
                                      <p:cBhvr>
                                        <p:cTn id="77" dur="1000"/>
                                        <p:tgtEl>
                                          <p:spTgt spid="14"/>
                                        </p:tgtEl>
                                      </p:cBhvr>
                                    </p:animEffect>
                                  </p:childTnLst>
                                </p:cTn>
                              </p:par>
                            </p:childTnLst>
                          </p:cTn>
                        </p:par>
                      </p:childTnLst>
                    </p:cTn>
                  </p:par>
                  <p:par>
                    <p:cTn id="78" fill="hold">
                      <p:stCondLst>
                        <p:cond delay="indefinite"/>
                      </p:stCondLst>
                      <p:childTnLst>
                        <p:par>
                          <p:cTn id="79" fill="hold">
                            <p:stCondLst>
                              <p:cond delay="0"/>
                            </p:stCondLst>
                            <p:childTnLst>
                              <p:par>
                                <p:cTn id="80" presetID="55" presetClass="entr" presetSubtype="0" fill="hold" nodeType="clickEffect">
                                  <p:stCondLst>
                                    <p:cond delay="0"/>
                                  </p:stCondLst>
                                  <p:childTnLst>
                                    <p:set>
                                      <p:cBhvr>
                                        <p:cTn id="81" dur="1" fill="hold">
                                          <p:stCondLst>
                                            <p:cond delay="0"/>
                                          </p:stCondLst>
                                        </p:cTn>
                                        <p:tgtEl>
                                          <p:spTgt spid="13"/>
                                        </p:tgtEl>
                                        <p:attrNameLst>
                                          <p:attrName>style.visibility</p:attrName>
                                        </p:attrNameLst>
                                      </p:cBhvr>
                                      <p:to>
                                        <p:strVal val="visible"/>
                                      </p:to>
                                    </p:set>
                                    <p:anim calcmode="lin" valueType="num">
                                      <p:cBhvr>
                                        <p:cTn id="82" dur="1000" fill="hold"/>
                                        <p:tgtEl>
                                          <p:spTgt spid="13"/>
                                        </p:tgtEl>
                                        <p:attrNameLst>
                                          <p:attrName>ppt_w</p:attrName>
                                        </p:attrNameLst>
                                      </p:cBhvr>
                                      <p:tavLst>
                                        <p:tav tm="0">
                                          <p:val>
                                            <p:strVal val="#ppt_w*0.70"/>
                                          </p:val>
                                        </p:tav>
                                        <p:tav tm="100000">
                                          <p:val>
                                            <p:strVal val="#ppt_w"/>
                                          </p:val>
                                        </p:tav>
                                      </p:tavLst>
                                    </p:anim>
                                    <p:anim calcmode="lin" valueType="num">
                                      <p:cBhvr>
                                        <p:cTn id="83" dur="1000" fill="hold"/>
                                        <p:tgtEl>
                                          <p:spTgt spid="13"/>
                                        </p:tgtEl>
                                        <p:attrNameLst>
                                          <p:attrName>ppt_h</p:attrName>
                                        </p:attrNameLst>
                                      </p:cBhvr>
                                      <p:tavLst>
                                        <p:tav tm="0">
                                          <p:val>
                                            <p:strVal val="#ppt_h"/>
                                          </p:val>
                                        </p:tav>
                                        <p:tav tm="100000">
                                          <p:val>
                                            <p:strVal val="#ppt_h"/>
                                          </p:val>
                                        </p:tav>
                                      </p:tavLst>
                                    </p:anim>
                                    <p:animEffect transition="in" filter="fade">
                                      <p:cBhvr>
                                        <p:cTn id="84" dur="1000"/>
                                        <p:tgtEl>
                                          <p:spTgt spid="13"/>
                                        </p:tgtEl>
                                      </p:cBhvr>
                                    </p:animEffect>
                                  </p:childTnLst>
                                </p:cTn>
                              </p:par>
                            </p:childTnLst>
                          </p:cTn>
                        </p:par>
                      </p:childTnLst>
                    </p:cTn>
                  </p:par>
                  <p:par>
                    <p:cTn id="85" fill="hold">
                      <p:stCondLst>
                        <p:cond delay="indefinite"/>
                      </p:stCondLst>
                      <p:childTnLst>
                        <p:par>
                          <p:cTn id="86" fill="hold">
                            <p:stCondLst>
                              <p:cond delay="0"/>
                            </p:stCondLst>
                            <p:childTnLst>
                              <p:par>
                                <p:cTn id="87" presetID="55" presetClass="entr" presetSubtype="0" fill="hold" nodeType="clickEffect">
                                  <p:stCondLst>
                                    <p:cond delay="0"/>
                                  </p:stCondLst>
                                  <p:childTnLst>
                                    <p:set>
                                      <p:cBhvr>
                                        <p:cTn id="88" dur="1" fill="hold">
                                          <p:stCondLst>
                                            <p:cond delay="0"/>
                                          </p:stCondLst>
                                        </p:cTn>
                                        <p:tgtEl>
                                          <p:spTgt spid="11"/>
                                        </p:tgtEl>
                                        <p:attrNameLst>
                                          <p:attrName>style.visibility</p:attrName>
                                        </p:attrNameLst>
                                      </p:cBhvr>
                                      <p:to>
                                        <p:strVal val="visible"/>
                                      </p:to>
                                    </p:set>
                                    <p:anim calcmode="lin" valueType="num">
                                      <p:cBhvr>
                                        <p:cTn id="89" dur="1000" fill="hold"/>
                                        <p:tgtEl>
                                          <p:spTgt spid="11"/>
                                        </p:tgtEl>
                                        <p:attrNameLst>
                                          <p:attrName>ppt_w</p:attrName>
                                        </p:attrNameLst>
                                      </p:cBhvr>
                                      <p:tavLst>
                                        <p:tav tm="0">
                                          <p:val>
                                            <p:strVal val="#ppt_w*0.70"/>
                                          </p:val>
                                        </p:tav>
                                        <p:tav tm="100000">
                                          <p:val>
                                            <p:strVal val="#ppt_w"/>
                                          </p:val>
                                        </p:tav>
                                      </p:tavLst>
                                    </p:anim>
                                    <p:anim calcmode="lin" valueType="num">
                                      <p:cBhvr>
                                        <p:cTn id="90" dur="1000" fill="hold"/>
                                        <p:tgtEl>
                                          <p:spTgt spid="11"/>
                                        </p:tgtEl>
                                        <p:attrNameLst>
                                          <p:attrName>ppt_h</p:attrName>
                                        </p:attrNameLst>
                                      </p:cBhvr>
                                      <p:tavLst>
                                        <p:tav tm="0">
                                          <p:val>
                                            <p:strVal val="#ppt_h"/>
                                          </p:val>
                                        </p:tav>
                                        <p:tav tm="100000">
                                          <p:val>
                                            <p:strVal val="#ppt_h"/>
                                          </p:val>
                                        </p:tav>
                                      </p:tavLst>
                                    </p:anim>
                                    <p:animEffect transition="in" filter="fade">
                                      <p:cBhvr>
                                        <p:cTn id="91" dur="1000"/>
                                        <p:tgtEl>
                                          <p:spTgt spid="11"/>
                                        </p:tgtEl>
                                      </p:cBhvr>
                                    </p:animEffect>
                                  </p:childTnLst>
                                </p:cTn>
                              </p:par>
                            </p:childTnLst>
                          </p:cTn>
                        </p:par>
                      </p:childTnLst>
                    </p:cTn>
                  </p:par>
                  <p:par>
                    <p:cTn id="92" fill="hold">
                      <p:stCondLst>
                        <p:cond delay="indefinite"/>
                      </p:stCondLst>
                      <p:childTnLst>
                        <p:par>
                          <p:cTn id="93" fill="hold">
                            <p:stCondLst>
                              <p:cond delay="0"/>
                            </p:stCondLst>
                            <p:childTnLst>
                              <p:par>
                                <p:cTn id="94" presetID="55" presetClass="entr" presetSubtype="0" fill="hold" nodeType="clickEffect">
                                  <p:stCondLst>
                                    <p:cond delay="0"/>
                                  </p:stCondLst>
                                  <p:childTnLst>
                                    <p:set>
                                      <p:cBhvr>
                                        <p:cTn id="95" dur="1" fill="hold">
                                          <p:stCondLst>
                                            <p:cond delay="0"/>
                                          </p:stCondLst>
                                        </p:cTn>
                                        <p:tgtEl>
                                          <p:spTgt spid="10"/>
                                        </p:tgtEl>
                                        <p:attrNameLst>
                                          <p:attrName>style.visibility</p:attrName>
                                        </p:attrNameLst>
                                      </p:cBhvr>
                                      <p:to>
                                        <p:strVal val="visible"/>
                                      </p:to>
                                    </p:set>
                                    <p:anim calcmode="lin" valueType="num">
                                      <p:cBhvr>
                                        <p:cTn id="96" dur="1000" fill="hold"/>
                                        <p:tgtEl>
                                          <p:spTgt spid="10"/>
                                        </p:tgtEl>
                                        <p:attrNameLst>
                                          <p:attrName>ppt_w</p:attrName>
                                        </p:attrNameLst>
                                      </p:cBhvr>
                                      <p:tavLst>
                                        <p:tav tm="0">
                                          <p:val>
                                            <p:strVal val="#ppt_w*0.70"/>
                                          </p:val>
                                        </p:tav>
                                        <p:tav tm="100000">
                                          <p:val>
                                            <p:strVal val="#ppt_w"/>
                                          </p:val>
                                        </p:tav>
                                      </p:tavLst>
                                    </p:anim>
                                    <p:anim calcmode="lin" valueType="num">
                                      <p:cBhvr>
                                        <p:cTn id="97" dur="1000" fill="hold"/>
                                        <p:tgtEl>
                                          <p:spTgt spid="10"/>
                                        </p:tgtEl>
                                        <p:attrNameLst>
                                          <p:attrName>ppt_h</p:attrName>
                                        </p:attrNameLst>
                                      </p:cBhvr>
                                      <p:tavLst>
                                        <p:tav tm="0">
                                          <p:val>
                                            <p:strVal val="#ppt_h"/>
                                          </p:val>
                                        </p:tav>
                                        <p:tav tm="100000">
                                          <p:val>
                                            <p:strVal val="#ppt_h"/>
                                          </p:val>
                                        </p:tav>
                                      </p:tavLst>
                                    </p:anim>
                                    <p:animEffect transition="in" filter="fade">
                                      <p:cBhvr>
                                        <p:cTn id="98" dur="1000"/>
                                        <p:tgtEl>
                                          <p:spTgt spid="10"/>
                                        </p:tgtEl>
                                      </p:cBhvr>
                                    </p:animEffect>
                                  </p:childTnLst>
                                </p:cTn>
                              </p:par>
                            </p:childTnLst>
                          </p:cTn>
                        </p:par>
                      </p:childTnLst>
                    </p:cTn>
                  </p:par>
                  <p:par>
                    <p:cTn id="99" fill="hold">
                      <p:stCondLst>
                        <p:cond delay="indefinite"/>
                      </p:stCondLst>
                      <p:childTnLst>
                        <p:par>
                          <p:cTn id="100" fill="hold">
                            <p:stCondLst>
                              <p:cond delay="0"/>
                            </p:stCondLst>
                            <p:childTnLst>
                              <p:par>
                                <p:cTn id="101" presetID="55" presetClass="entr" presetSubtype="0" fill="hold" nodeType="clickEffect">
                                  <p:stCondLst>
                                    <p:cond delay="0"/>
                                  </p:stCondLst>
                                  <p:childTnLst>
                                    <p:set>
                                      <p:cBhvr>
                                        <p:cTn id="102" dur="1" fill="hold">
                                          <p:stCondLst>
                                            <p:cond delay="0"/>
                                          </p:stCondLst>
                                        </p:cTn>
                                        <p:tgtEl>
                                          <p:spTgt spid="15"/>
                                        </p:tgtEl>
                                        <p:attrNameLst>
                                          <p:attrName>style.visibility</p:attrName>
                                        </p:attrNameLst>
                                      </p:cBhvr>
                                      <p:to>
                                        <p:strVal val="visible"/>
                                      </p:to>
                                    </p:set>
                                    <p:anim calcmode="lin" valueType="num">
                                      <p:cBhvr>
                                        <p:cTn id="103" dur="1000" fill="hold"/>
                                        <p:tgtEl>
                                          <p:spTgt spid="15"/>
                                        </p:tgtEl>
                                        <p:attrNameLst>
                                          <p:attrName>ppt_w</p:attrName>
                                        </p:attrNameLst>
                                      </p:cBhvr>
                                      <p:tavLst>
                                        <p:tav tm="0">
                                          <p:val>
                                            <p:strVal val="#ppt_w*0.70"/>
                                          </p:val>
                                        </p:tav>
                                        <p:tav tm="100000">
                                          <p:val>
                                            <p:strVal val="#ppt_w"/>
                                          </p:val>
                                        </p:tav>
                                      </p:tavLst>
                                    </p:anim>
                                    <p:anim calcmode="lin" valueType="num">
                                      <p:cBhvr>
                                        <p:cTn id="104" dur="1000" fill="hold"/>
                                        <p:tgtEl>
                                          <p:spTgt spid="15"/>
                                        </p:tgtEl>
                                        <p:attrNameLst>
                                          <p:attrName>ppt_h</p:attrName>
                                        </p:attrNameLst>
                                      </p:cBhvr>
                                      <p:tavLst>
                                        <p:tav tm="0">
                                          <p:val>
                                            <p:strVal val="#ppt_h"/>
                                          </p:val>
                                        </p:tav>
                                        <p:tav tm="100000">
                                          <p:val>
                                            <p:strVal val="#ppt_h"/>
                                          </p:val>
                                        </p:tav>
                                      </p:tavLst>
                                    </p:anim>
                                    <p:animEffect transition="in" filter="fade">
                                      <p:cBhvr>
                                        <p:cTn id="105" dur="1000"/>
                                        <p:tgtEl>
                                          <p:spTgt spid="15"/>
                                        </p:tgtEl>
                                      </p:cBhvr>
                                    </p:animEffect>
                                  </p:childTnLst>
                                </p:cTn>
                              </p:par>
                            </p:childTnLst>
                          </p:cTn>
                        </p:par>
                      </p:childTnLst>
                    </p:cTn>
                  </p:par>
                  <p:par>
                    <p:cTn id="106" fill="hold">
                      <p:stCondLst>
                        <p:cond delay="indefinite"/>
                      </p:stCondLst>
                      <p:childTnLst>
                        <p:par>
                          <p:cTn id="107" fill="hold">
                            <p:stCondLst>
                              <p:cond delay="0"/>
                            </p:stCondLst>
                            <p:childTnLst>
                              <p:par>
                                <p:cTn id="108" presetID="55" presetClass="entr" presetSubtype="0" fill="hold" nodeType="clickEffect">
                                  <p:stCondLst>
                                    <p:cond delay="0"/>
                                  </p:stCondLst>
                                  <p:childTnLst>
                                    <p:set>
                                      <p:cBhvr>
                                        <p:cTn id="109" dur="1" fill="hold">
                                          <p:stCondLst>
                                            <p:cond delay="0"/>
                                          </p:stCondLst>
                                        </p:cTn>
                                        <p:tgtEl>
                                          <p:spTgt spid="18"/>
                                        </p:tgtEl>
                                        <p:attrNameLst>
                                          <p:attrName>style.visibility</p:attrName>
                                        </p:attrNameLst>
                                      </p:cBhvr>
                                      <p:to>
                                        <p:strVal val="visible"/>
                                      </p:to>
                                    </p:set>
                                    <p:anim calcmode="lin" valueType="num">
                                      <p:cBhvr>
                                        <p:cTn id="110" dur="1000" fill="hold"/>
                                        <p:tgtEl>
                                          <p:spTgt spid="18"/>
                                        </p:tgtEl>
                                        <p:attrNameLst>
                                          <p:attrName>ppt_w</p:attrName>
                                        </p:attrNameLst>
                                      </p:cBhvr>
                                      <p:tavLst>
                                        <p:tav tm="0">
                                          <p:val>
                                            <p:strVal val="#ppt_w*0.70"/>
                                          </p:val>
                                        </p:tav>
                                        <p:tav tm="100000">
                                          <p:val>
                                            <p:strVal val="#ppt_w"/>
                                          </p:val>
                                        </p:tav>
                                      </p:tavLst>
                                    </p:anim>
                                    <p:anim calcmode="lin" valueType="num">
                                      <p:cBhvr>
                                        <p:cTn id="111" dur="1000" fill="hold"/>
                                        <p:tgtEl>
                                          <p:spTgt spid="18"/>
                                        </p:tgtEl>
                                        <p:attrNameLst>
                                          <p:attrName>ppt_h</p:attrName>
                                        </p:attrNameLst>
                                      </p:cBhvr>
                                      <p:tavLst>
                                        <p:tav tm="0">
                                          <p:val>
                                            <p:strVal val="#ppt_h"/>
                                          </p:val>
                                        </p:tav>
                                        <p:tav tm="100000">
                                          <p:val>
                                            <p:strVal val="#ppt_h"/>
                                          </p:val>
                                        </p:tav>
                                      </p:tavLst>
                                    </p:anim>
                                    <p:animEffect transition="in" filter="fade">
                                      <p:cBhvr>
                                        <p:cTn id="112" dur="1000"/>
                                        <p:tgtEl>
                                          <p:spTgt spid="18"/>
                                        </p:tgtEl>
                                      </p:cBhvr>
                                    </p:animEffect>
                                  </p:childTnLst>
                                </p:cTn>
                              </p:par>
                            </p:childTnLst>
                          </p:cTn>
                        </p:par>
                      </p:childTnLst>
                    </p:cTn>
                  </p:par>
                  <p:par>
                    <p:cTn id="113" fill="hold">
                      <p:stCondLst>
                        <p:cond delay="indefinite"/>
                      </p:stCondLst>
                      <p:childTnLst>
                        <p:par>
                          <p:cTn id="114" fill="hold">
                            <p:stCondLst>
                              <p:cond delay="0"/>
                            </p:stCondLst>
                            <p:childTnLst>
                              <p:par>
                                <p:cTn id="115" presetID="55" presetClass="entr" presetSubtype="0" fill="hold" nodeType="clickEffect">
                                  <p:stCondLst>
                                    <p:cond delay="0"/>
                                  </p:stCondLst>
                                  <p:childTnLst>
                                    <p:set>
                                      <p:cBhvr>
                                        <p:cTn id="116" dur="1" fill="hold">
                                          <p:stCondLst>
                                            <p:cond delay="0"/>
                                          </p:stCondLst>
                                        </p:cTn>
                                        <p:tgtEl>
                                          <p:spTgt spid="16"/>
                                        </p:tgtEl>
                                        <p:attrNameLst>
                                          <p:attrName>style.visibility</p:attrName>
                                        </p:attrNameLst>
                                      </p:cBhvr>
                                      <p:to>
                                        <p:strVal val="visible"/>
                                      </p:to>
                                    </p:set>
                                    <p:anim calcmode="lin" valueType="num">
                                      <p:cBhvr>
                                        <p:cTn id="117" dur="1000" fill="hold"/>
                                        <p:tgtEl>
                                          <p:spTgt spid="16"/>
                                        </p:tgtEl>
                                        <p:attrNameLst>
                                          <p:attrName>ppt_w</p:attrName>
                                        </p:attrNameLst>
                                      </p:cBhvr>
                                      <p:tavLst>
                                        <p:tav tm="0">
                                          <p:val>
                                            <p:strVal val="#ppt_w*0.70"/>
                                          </p:val>
                                        </p:tav>
                                        <p:tav tm="100000">
                                          <p:val>
                                            <p:strVal val="#ppt_w"/>
                                          </p:val>
                                        </p:tav>
                                      </p:tavLst>
                                    </p:anim>
                                    <p:anim calcmode="lin" valueType="num">
                                      <p:cBhvr>
                                        <p:cTn id="118" dur="1000" fill="hold"/>
                                        <p:tgtEl>
                                          <p:spTgt spid="16"/>
                                        </p:tgtEl>
                                        <p:attrNameLst>
                                          <p:attrName>ppt_h</p:attrName>
                                        </p:attrNameLst>
                                      </p:cBhvr>
                                      <p:tavLst>
                                        <p:tav tm="0">
                                          <p:val>
                                            <p:strVal val="#ppt_h"/>
                                          </p:val>
                                        </p:tav>
                                        <p:tav tm="100000">
                                          <p:val>
                                            <p:strVal val="#ppt_h"/>
                                          </p:val>
                                        </p:tav>
                                      </p:tavLst>
                                    </p:anim>
                                    <p:animEffect transition="in" filter="fade">
                                      <p:cBhvr>
                                        <p:cTn id="119" dur="1000"/>
                                        <p:tgtEl>
                                          <p:spTgt spid="16"/>
                                        </p:tgtEl>
                                      </p:cBhvr>
                                    </p:animEffect>
                                  </p:childTnLst>
                                </p:cTn>
                              </p:par>
                            </p:childTnLst>
                          </p:cTn>
                        </p:par>
                      </p:childTnLst>
                    </p:cTn>
                  </p:par>
                  <p:par>
                    <p:cTn id="120" fill="hold">
                      <p:stCondLst>
                        <p:cond delay="indefinite"/>
                      </p:stCondLst>
                      <p:childTnLst>
                        <p:par>
                          <p:cTn id="121" fill="hold">
                            <p:stCondLst>
                              <p:cond delay="0"/>
                            </p:stCondLst>
                            <p:childTnLst>
                              <p:par>
                                <p:cTn id="122" presetID="55" presetClass="entr" presetSubtype="0" fill="hold" nodeType="clickEffect">
                                  <p:stCondLst>
                                    <p:cond delay="0"/>
                                  </p:stCondLst>
                                  <p:childTnLst>
                                    <p:set>
                                      <p:cBhvr>
                                        <p:cTn id="123" dur="1" fill="hold">
                                          <p:stCondLst>
                                            <p:cond delay="0"/>
                                          </p:stCondLst>
                                        </p:cTn>
                                        <p:tgtEl>
                                          <p:spTgt spid="12"/>
                                        </p:tgtEl>
                                        <p:attrNameLst>
                                          <p:attrName>style.visibility</p:attrName>
                                        </p:attrNameLst>
                                      </p:cBhvr>
                                      <p:to>
                                        <p:strVal val="visible"/>
                                      </p:to>
                                    </p:set>
                                    <p:anim calcmode="lin" valueType="num">
                                      <p:cBhvr>
                                        <p:cTn id="124" dur="1000" fill="hold"/>
                                        <p:tgtEl>
                                          <p:spTgt spid="12"/>
                                        </p:tgtEl>
                                        <p:attrNameLst>
                                          <p:attrName>ppt_w</p:attrName>
                                        </p:attrNameLst>
                                      </p:cBhvr>
                                      <p:tavLst>
                                        <p:tav tm="0">
                                          <p:val>
                                            <p:strVal val="#ppt_w*0.70"/>
                                          </p:val>
                                        </p:tav>
                                        <p:tav tm="100000">
                                          <p:val>
                                            <p:strVal val="#ppt_w"/>
                                          </p:val>
                                        </p:tav>
                                      </p:tavLst>
                                    </p:anim>
                                    <p:anim calcmode="lin" valueType="num">
                                      <p:cBhvr>
                                        <p:cTn id="125" dur="1000" fill="hold"/>
                                        <p:tgtEl>
                                          <p:spTgt spid="12"/>
                                        </p:tgtEl>
                                        <p:attrNameLst>
                                          <p:attrName>ppt_h</p:attrName>
                                        </p:attrNameLst>
                                      </p:cBhvr>
                                      <p:tavLst>
                                        <p:tav tm="0">
                                          <p:val>
                                            <p:strVal val="#ppt_h"/>
                                          </p:val>
                                        </p:tav>
                                        <p:tav tm="100000">
                                          <p:val>
                                            <p:strVal val="#ppt_h"/>
                                          </p:val>
                                        </p:tav>
                                      </p:tavLst>
                                    </p:anim>
                                    <p:animEffect transition="in" filter="fade">
                                      <p:cBhvr>
                                        <p:cTn id="126" dur="1000"/>
                                        <p:tgtEl>
                                          <p:spTgt spid="12"/>
                                        </p:tgtEl>
                                      </p:cBhvr>
                                    </p:animEffect>
                                  </p:childTnLst>
                                </p:cTn>
                              </p:par>
                            </p:childTnLst>
                          </p:cTn>
                        </p:par>
                      </p:childTnLst>
                    </p:cTn>
                  </p:par>
                  <p:par>
                    <p:cTn id="127" fill="hold">
                      <p:stCondLst>
                        <p:cond delay="indefinite"/>
                      </p:stCondLst>
                      <p:childTnLst>
                        <p:par>
                          <p:cTn id="128" fill="hold">
                            <p:stCondLst>
                              <p:cond delay="0"/>
                            </p:stCondLst>
                            <p:childTnLst>
                              <p:par>
                                <p:cTn id="129" presetID="55" presetClass="entr" presetSubtype="0" fill="hold" nodeType="clickEffect">
                                  <p:stCondLst>
                                    <p:cond delay="0"/>
                                  </p:stCondLst>
                                  <p:childTnLst>
                                    <p:set>
                                      <p:cBhvr>
                                        <p:cTn id="130" dur="1" fill="hold">
                                          <p:stCondLst>
                                            <p:cond delay="0"/>
                                          </p:stCondLst>
                                        </p:cTn>
                                        <p:tgtEl>
                                          <p:spTgt spid="19"/>
                                        </p:tgtEl>
                                        <p:attrNameLst>
                                          <p:attrName>style.visibility</p:attrName>
                                        </p:attrNameLst>
                                      </p:cBhvr>
                                      <p:to>
                                        <p:strVal val="visible"/>
                                      </p:to>
                                    </p:set>
                                    <p:anim calcmode="lin" valueType="num">
                                      <p:cBhvr>
                                        <p:cTn id="131" dur="1000" fill="hold"/>
                                        <p:tgtEl>
                                          <p:spTgt spid="19"/>
                                        </p:tgtEl>
                                        <p:attrNameLst>
                                          <p:attrName>ppt_w</p:attrName>
                                        </p:attrNameLst>
                                      </p:cBhvr>
                                      <p:tavLst>
                                        <p:tav tm="0">
                                          <p:val>
                                            <p:strVal val="#ppt_w*0.70"/>
                                          </p:val>
                                        </p:tav>
                                        <p:tav tm="100000">
                                          <p:val>
                                            <p:strVal val="#ppt_w"/>
                                          </p:val>
                                        </p:tav>
                                      </p:tavLst>
                                    </p:anim>
                                    <p:anim calcmode="lin" valueType="num">
                                      <p:cBhvr>
                                        <p:cTn id="132" dur="1000" fill="hold"/>
                                        <p:tgtEl>
                                          <p:spTgt spid="19"/>
                                        </p:tgtEl>
                                        <p:attrNameLst>
                                          <p:attrName>ppt_h</p:attrName>
                                        </p:attrNameLst>
                                      </p:cBhvr>
                                      <p:tavLst>
                                        <p:tav tm="0">
                                          <p:val>
                                            <p:strVal val="#ppt_h"/>
                                          </p:val>
                                        </p:tav>
                                        <p:tav tm="100000">
                                          <p:val>
                                            <p:strVal val="#ppt_h"/>
                                          </p:val>
                                        </p:tav>
                                      </p:tavLst>
                                    </p:anim>
                                    <p:animEffect transition="in" filter="fade">
                                      <p:cBhvr>
                                        <p:cTn id="133"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482292" y="1079730"/>
            <a:ext cx="3617982" cy="1865917"/>
          </a:xfrm>
          <a:prstGeom prst="rect">
            <a:avLst/>
          </a:prstGeom>
        </p:spPr>
      </p:pic>
      <p:pic>
        <p:nvPicPr>
          <p:cNvPr id="3" name="Picture 2"/>
          <p:cNvPicPr>
            <a:picLocks noChangeAspect="1"/>
          </p:cNvPicPr>
          <p:nvPr/>
        </p:nvPicPr>
        <p:blipFill>
          <a:blip r:embed="rId3"/>
          <a:stretch>
            <a:fillRect/>
          </a:stretch>
        </p:blipFill>
        <p:spPr>
          <a:xfrm>
            <a:off x="4732377" y="4573430"/>
            <a:ext cx="3812062" cy="1673886"/>
          </a:xfrm>
          <a:prstGeom prst="rect">
            <a:avLst/>
          </a:prstGeom>
        </p:spPr>
      </p:pic>
      <p:pic>
        <p:nvPicPr>
          <p:cNvPr id="4" name="Picture 3"/>
          <p:cNvPicPr>
            <a:picLocks noChangeAspect="1"/>
          </p:cNvPicPr>
          <p:nvPr/>
        </p:nvPicPr>
        <p:blipFill>
          <a:blip r:embed="rId4"/>
          <a:stretch>
            <a:fillRect/>
          </a:stretch>
        </p:blipFill>
        <p:spPr>
          <a:xfrm>
            <a:off x="617278" y="3630281"/>
            <a:ext cx="4100221" cy="2043623"/>
          </a:xfrm>
          <a:prstGeom prst="rect">
            <a:avLst/>
          </a:prstGeom>
        </p:spPr>
      </p:pic>
      <p:pic>
        <p:nvPicPr>
          <p:cNvPr id="5" name="Picture 4"/>
          <p:cNvPicPr>
            <a:picLocks noChangeAspect="1"/>
          </p:cNvPicPr>
          <p:nvPr/>
        </p:nvPicPr>
        <p:blipFill>
          <a:blip r:embed="rId5"/>
          <a:stretch>
            <a:fillRect/>
          </a:stretch>
        </p:blipFill>
        <p:spPr>
          <a:xfrm>
            <a:off x="8072115" y="1090176"/>
            <a:ext cx="4099548" cy="1821296"/>
          </a:xfrm>
          <a:prstGeom prst="rect">
            <a:avLst/>
          </a:prstGeom>
        </p:spPr>
      </p:pic>
      <p:pic>
        <p:nvPicPr>
          <p:cNvPr id="6" name="Picture 5"/>
          <p:cNvPicPr>
            <a:picLocks noChangeAspect="1"/>
          </p:cNvPicPr>
          <p:nvPr/>
        </p:nvPicPr>
        <p:blipFill>
          <a:blip r:embed="rId6"/>
          <a:stretch>
            <a:fillRect/>
          </a:stretch>
        </p:blipFill>
        <p:spPr>
          <a:xfrm>
            <a:off x="8353229" y="2945647"/>
            <a:ext cx="3537319" cy="1655284"/>
          </a:xfrm>
          <a:prstGeom prst="rect">
            <a:avLst/>
          </a:prstGeom>
        </p:spPr>
      </p:pic>
      <p:pic>
        <p:nvPicPr>
          <p:cNvPr id="7" name="Picture 6"/>
          <p:cNvPicPr>
            <a:picLocks noChangeAspect="1"/>
          </p:cNvPicPr>
          <p:nvPr/>
        </p:nvPicPr>
        <p:blipFill>
          <a:blip r:embed="rId7"/>
          <a:stretch>
            <a:fillRect/>
          </a:stretch>
        </p:blipFill>
        <p:spPr>
          <a:xfrm>
            <a:off x="4732377" y="2945647"/>
            <a:ext cx="3605974" cy="1593608"/>
          </a:xfrm>
          <a:prstGeom prst="rect">
            <a:avLst/>
          </a:prstGeom>
        </p:spPr>
      </p:pic>
      <p:pic>
        <p:nvPicPr>
          <p:cNvPr id="8" name="Picture 7"/>
          <p:cNvPicPr>
            <a:picLocks noChangeAspect="1"/>
          </p:cNvPicPr>
          <p:nvPr/>
        </p:nvPicPr>
        <p:blipFill>
          <a:blip r:embed="rId8"/>
          <a:stretch>
            <a:fillRect/>
          </a:stretch>
        </p:blipFill>
        <p:spPr>
          <a:xfrm>
            <a:off x="410903" y="1685700"/>
            <a:ext cx="4082974" cy="1944581"/>
          </a:xfrm>
          <a:prstGeom prst="rect">
            <a:avLst/>
          </a:prstGeom>
        </p:spPr>
      </p:pic>
    </p:spTree>
    <p:extLst>
      <p:ext uri="{BB962C8B-B14F-4D97-AF65-F5344CB8AC3E}">
        <p14:creationId xmlns:p14="http://schemas.microsoft.com/office/powerpoint/2010/main" val="863797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1000" fill="hold"/>
                                        <p:tgtEl>
                                          <p:spTgt spid="7"/>
                                        </p:tgtEl>
                                        <p:attrNameLst>
                                          <p:attrName>ppt_w</p:attrName>
                                        </p:attrNameLst>
                                      </p:cBhvr>
                                      <p:tavLst>
                                        <p:tav tm="0">
                                          <p:val>
                                            <p:strVal val="#ppt_w*0.70"/>
                                          </p:val>
                                        </p:tav>
                                        <p:tav tm="100000">
                                          <p:val>
                                            <p:strVal val="#ppt_w"/>
                                          </p:val>
                                        </p:tav>
                                      </p:tavLst>
                                    </p:anim>
                                    <p:anim calcmode="lin" valueType="num">
                                      <p:cBhvr>
                                        <p:cTn id="15" dur="1000" fill="hold"/>
                                        <p:tgtEl>
                                          <p:spTgt spid="7"/>
                                        </p:tgtEl>
                                        <p:attrNameLst>
                                          <p:attrName>ppt_h</p:attrName>
                                        </p:attrNameLst>
                                      </p:cBhvr>
                                      <p:tavLst>
                                        <p:tav tm="0">
                                          <p:val>
                                            <p:strVal val="#ppt_h"/>
                                          </p:val>
                                        </p:tav>
                                        <p:tav tm="100000">
                                          <p:val>
                                            <p:strVal val="#ppt_h"/>
                                          </p:val>
                                        </p:tav>
                                      </p:tavLst>
                                    </p:anim>
                                    <p:animEffect transition="in" filter="fade">
                                      <p:cBhvr>
                                        <p:cTn id="16" dur="10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1000" fill="hold"/>
                                        <p:tgtEl>
                                          <p:spTgt spid="3"/>
                                        </p:tgtEl>
                                        <p:attrNameLst>
                                          <p:attrName>ppt_w</p:attrName>
                                        </p:attrNameLst>
                                      </p:cBhvr>
                                      <p:tavLst>
                                        <p:tav tm="0">
                                          <p:val>
                                            <p:strVal val="#ppt_w*0.70"/>
                                          </p:val>
                                        </p:tav>
                                        <p:tav tm="100000">
                                          <p:val>
                                            <p:strVal val="#ppt_w"/>
                                          </p:val>
                                        </p:tav>
                                      </p:tavLst>
                                    </p:anim>
                                    <p:anim calcmode="lin" valueType="num">
                                      <p:cBhvr>
                                        <p:cTn id="22" dur="1000" fill="hold"/>
                                        <p:tgtEl>
                                          <p:spTgt spid="3"/>
                                        </p:tgtEl>
                                        <p:attrNameLst>
                                          <p:attrName>ppt_h</p:attrName>
                                        </p:attrNameLst>
                                      </p:cBhvr>
                                      <p:tavLst>
                                        <p:tav tm="0">
                                          <p:val>
                                            <p:strVal val="#ppt_h"/>
                                          </p:val>
                                        </p:tav>
                                        <p:tav tm="100000">
                                          <p:val>
                                            <p:strVal val="#ppt_h"/>
                                          </p:val>
                                        </p:tav>
                                      </p:tavLst>
                                    </p:anim>
                                    <p:animEffect transition="in" filter="fade">
                                      <p:cBhvr>
                                        <p:cTn id="23" dur="10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1000" fill="hold"/>
                                        <p:tgtEl>
                                          <p:spTgt spid="6"/>
                                        </p:tgtEl>
                                        <p:attrNameLst>
                                          <p:attrName>ppt_w</p:attrName>
                                        </p:attrNameLst>
                                      </p:cBhvr>
                                      <p:tavLst>
                                        <p:tav tm="0">
                                          <p:val>
                                            <p:strVal val="#ppt_w*0.70"/>
                                          </p:val>
                                        </p:tav>
                                        <p:tav tm="100000">
                                          <p:val>
                                            <p:strVal val="#ppt_w"/>
                                          </p:val>
                                        </p:tav>
                                      </p:tavLst>
                                    </p:anim>
                                    <p:anim calcmode="lin" valueType="num">
                                      <p:cBhvr>
                                        <p:cTn id="29" dur="1000" fill="hold"/>
                                        <p:tgtEl>
                                          <p:spTgt spid="6"/>
                                        </p:tgtEl>
                                        <p:attrNameLst>
                                          <p:attrName>ppt_h</p:attrName>
                                        </p:attrNameLst>
                                      </p:cBhvr>
                                      <p:tavLst>
                                        <p:tav tm="0">
                                          <p:val>
                                            <p:strVal val="#ppt_h"/>
                                          </p:val>
                                        </p:tav>
                                        <p:tav tm="100000">
                                          <p:val>
                                            <p:strVal val="#ppt_h"/>
                                          </p:val>
                                        </p:tav>
                                      </p:tavLst>
                                    </p:anim>
                                    <p:animEffect transition="in" filter="fade">
                                      <p:cBhvr>
                                        <p:cTn id="30" dur="10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p:cTn id="35" dur="1000" fill="hold"/>
                                        <p:tgtEl>
                                          <p:spTgt spid="5"/>
                                        </p:tgtEl>
                                        <p:attrNameLst>
                                          <p:attrName>ppt_w</p:attrName>
                                        </p:attrNameLst>
                                      </p:cBhvr>
                                      <p:tavLst>
                                        <p:tav tm="0">
                                          <p:val>
                                            <p:strVal val="#ppt_w*0.70"/>
                                          </p:val>
                                        </p:tav>
                                        <p:tav tm="100000">
                                          <p:val>
                                            <p:strVal val="#ppt_w"/>
                                          </p:val>
                                        </p:tav>
                                      </p:tavLst>
                                    </p:anim>
                                    <p:anim calcmode="lin" valueType="num">
                                      <p:cBhvr>
                                        <p:cTn id="36" dur="1000" fill="hold"/>
                                        <p:tgtEl>
                                          <p:spTgt spid="5"/>
                                        </p:tgtEl>
                                        <p:attrNameLst>
                                          <p:attrName>ppt_h</p:attrName>
                                        </p:attrNameLst>
                                      </p:cBhvr>
                                      <p:tavLst>
                                        <p:tav tm="0">
                                          <p:val>
                                            <p:strVal val="#ppt_h"/>
                                          </p:val>
                                        </p:tav>
                                        <p:tav tm="100000">
                                          <p:val>
                                            <p:strVal val="#ppt_h"/>
                                          </p:val>
                                        </p:tav>
                                      </p:tavLst>
                                    </p:anim>
                                    <p:animEffect transition="in" filter="fade">
                                      <p:cBhvr>
                                        <p:cTn id="37" dur="10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p:cTn id="42" dur="1000" fill="hold"/>
                                        <p:tgtEl>
                                          <p:spTgt spid="8"/>
                                        </p:tgtEl>
                                        <p:attrNameLst>
                                          <p:attrName>ppt_w</p:attrName>
                                        </p:attrNameLst>
                                      </p:cBhvr>
                                      <p:tavLst>
                                        <p:tav tm="0">
                                          <p:val>
                                            <p:strVal val="#ppt_w*0.70"/>
                                          </p:val>
                                        </p:tav>
                                        <p:tav tm="100000">
                                          <p:val>
                                            <p:strVal val="#ppt_w"/>
                                          </p:val>
                                        </p:tav>
                                      </p:tavLst>
                                    </p:anim>
                                    <p:anim calcmode="lin" valueType="num">
                                      <p:cBhvr>
                                        <p:cTn id="43" dur="1000" fill="hold"/>
                                        <p:tgtEl>
                                          <p:spTgt spid="8"/>
                                        </p:tgtEl>
                                        <p:attrNameLst>
                                          <p:attrName>ppt_h</p:attrName>
                                        </p:attrNameLst>
                                      </p:cBhvr>
                                      <p:tavLst>
                                        <p:tav tm="0">
                                          <p:val>
                                            <p:strVal val="#ppt_h"/>
                                          </p:val>
                                        </p:tav>
                                        <p:tav tm="100000">
                                          <p:val>
                                            <p:strVal val="#ppt_h"/>
                                          </p:val>
                                        </p:tav>
                                      </p:tavLst>
                                    </p:anim>
                                    <p:animEffect transition="in" filter="fade">
                                      <p:cBhvr>
                                        <p:cTn id="44" dur="10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p:cTn id="49" dur="1000" fill="hold"/>
                                        <p:tgtEl>
                                          <p:spTgt spid="2"/>
                                        </p:tgtEl>
                                        <p:attrNameLst>
                                          <p:attrName>ppt_w</p:attrName>
                                        </p:attrNameLst>
                                      </p:cBhvr>
                                      <p:tavLst>
                                        <p:tav tm="0">
                                          <p:val>
                                            <p:strVal val="#ppt_w*0.70"/>
                                          </p:val>
                                        </p:tav>
                                        <p:tav tm="100000">
                                          <p:val>
                                            <p:strVal val="#ppt_w"/>
                                          </p:val>
                                        </p:tav>
                                      </p:tavLst>
                                    </p:anim>
                                    <p:anim calcmode="lin" valueType="num">
                                      <p:cBhvr>
                                        <p:cTn id="50" dur="1000" fill="hold"/>
                                        <p:tgtEl>
                                          <p:spTgt spid="2"/>
                                        </p:tgtEl>
                                        <p:attrNameLst>
                                          <p:attrName>ppt_h</p:attrName>
                                        </p:attrNameLst>
                                      </p:cBhvr>
                                      <p:tavLst>
                                        <p:tav tm="0">
                                          <p:val>
                                            <p:strVal val="#ppt_h"/>
                                          </p:val>
                                        </p:tav>
                                        <p:tav tm="100000">
                                          <p:val>
                                            <p:strVal val="#ppt_h"/>
                                          </p:val>
                                        </p:tav>
                                      </p:tavLst>
                                    </p:anim>
                                    <p:animEffect transition="in" filter="fade">
                                      <p:cBhvr>
                                        <p:cTn id="51"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32074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4286687" y="982777"/>
            <a:ext cx="3429000" cy="3429000"/>
          </a:xfrm>
          <a:prstGeom prst="rect">
            <a:avLst/>
          </a:prstGeom>
        </p:spPr>
      </p:pic>
      <p:sp>
        <p:nvSpPr>
          <p:cNvPr id="11" name="Rectangle 10"/>
          <p:cNvSpPr/>
          <p:nvPr/>
        </p:nvSpPr>
        <p:spPr>
          <a:xfrm>
            <a:off x="5206738" y="679818"/>
            <a:ext cx="1588897" cy="3231654"/>
          </a:xfrm>
          <a:prstGeom prst="rect">
            <a:avLst/>
          </a:prstGeom>
          <a:noFill/>
        </p:spPr>
        <p:txBody>
          <a:bodyPr wrap="none" lIns="91440" tIns="45720" rIns="91440" bIns="45720">
            <a:spAutoFit/>
          </a:bodyPr>
          <a:lstStyle/>
          <a:p>
            <a:pPr algn="ctr"/>
            <a:r>
              <a:rPr lang="en-US" sz="9600" dirty="0">
                <a:solidFill>
                  <a:schemeClr val="bg1"/>
                </a:solidFill>
              </a:rPr>
              <a:t>1</a:t>
            </a:r>
          </a:p>
          <a:p>
            <a:pPr algn="ctr"/>
            <a:r>
              <a:rPr lang="en-US" sz="5400" dirty="0">
                <a:solidFill>
                  <a:schemeClr val="bg1"/>
                </a:solidFill>
              </a:rPr>
              <a:t>FEB</a:t>
            </a:r>
          </a:p>
          <a:p>
            <a:pPr algn="ctr"/>
            <a:r>
              <a:rPr lang="en-US" sz="5400" dirty="0" smtClean="0">
                <a:solidFill>
                  <a:schemeClr val="bg1"/>
                </a:solidFill>
              </a:rPr>
              <a:t>2017</a:t>
            </a:r>
            <a:endParaRPr lang="en-US" sz="5400" dirty="0">
              <a:solidFill>
                <a:schemeClr val="bg1"/>
              </a:solidFill>
            </a:endParaRPr>
          </a:p>
        </p:txBody>
      </p:sp>
      <p:sp>
        <p:nvSpPr>
          <p:cNvPr id="12" name="Rectangle 11"/>
          <p:cNvSpPr/>
          <p:nvPr/>
        </p:nvSpPr>
        <p:spPr>
          <a:xfrm>
            <a:off x="4943845" y="3911472"/>
            <a:ext cx="2114681" cy="1569660"/>
          </a:xfrm>
          <a:prstGeom prst="rect">
            <a:avLst/>
          </a:prstGeom>
          <a:noFill/>
        </p:spPr>
        <p:txBody>
          <a:bodyPr wrap="none" lIns="91440" tIns="45720" rIns="91440" bIns="45720">
            <a:spAutoFit/>
          </a:bodyPr>
          <a:lstStyle/>
          <a:p>
            <a:pPr algn="ctr"/>
            <a:r>
              <a:rPr lang="en-US" sz="9600" dirty="0" smtClean="0">
                <a:solidFill>
                  <a:schemeClr val="bg1"/>
                </a:solidFill>
              </a:rPr>
              <a:t>MIS</a:t>
            </a:r>
            <a:endParaRPr lang="en-US" sz="5400" dirty="0">
              <a:solidFill>
                <a:schemeClr val="bg1"/>
              </a:solidFill>
            </a:endParaRPr>
          </a:p>
        </p:txBody>
      </p:sp>
      <p:pic>
        <p:nvPicPr>
          <p:cNvPr id="14" name="Picture 13"/>
          <p:cNvPicPr>
            <a:picLocks noChangeAspect="1"/>
          </p:cNvPicPr>
          <p:nvPr/>
        </p:nvPicPr>
        <p:blipFill>
          <a:blip r:embed="rId2"/>
          <a:stretch>
            <a:fillRect/>
          </a:stretch>
        </p:blipFill>
        <p:spPr>
          <a:xfrm>
            <a:off x="7978577" y="679818"/>
            <a:ext cx="3429000" cy="3429000"/>
          </a:xfrm>
          <a:prstGeom prst="rect">
            <a:avLst/>
          </a:prstGeom>
        </p:spPr>
      </p:pic>
      <p:sp>
        <p:nvSpPr>
          <p:cNvPr id="15" name="Rectangle 14"/>
          <p:cNvSpPr/>
          <p:nvPr/>
        </p:nvSpPr>
        <p:spPr>
          <a:xfrm>
            <a:off x="5206957" y="678049"/>
            <a:ext cx="1588897" cy="3231654"/>
          </a:xfrm>
          <a:prstGeom prst="rect">
            <a:avLst/>
          </a:prstGeom>
          <a:noFill/>
        </p:spPr>
        <p:txBody>
          <a:bodyPr wrap="none" lIns="91440" tIns="45720" rIns="91440" bIns="45720">
            <a:spAutoFit/>
          </a:bodyPr>
          <a:lstStyle/>
          <a:p>
            <a:pPr algn="ctr"/>
            <a:r>
              <a:rPr lang="en-US" sz="9600" dirty="0" smtClean="0">
                <a:solidFill>
                  <a:schemeClr val="bg1"/>
                </a:solidFill>
              </a:rPr>
              <a:t>15</a:t>
            </a:r>
            <a:endParaRPr lang="en-US" sz="9600" dirty="0">
              <a:solidFill>
                <a:schemeClr val="bg1"/>
              </a:solidFill>
            </a:endParaRPr>
          </a:p>
          <a:p>
            <a:pPr algn="ctr"/>
            <a:r>
              <a:rPr lang="en-US" sz="5400" dirty="0" smtClean="0">
                <a:solidFill>
                  <a:schemeClr val="bg1"/>
                </a:solidFill>
              </a:rPr>
              <a:t>MAY</a:t>
            </a:r>
            <a:endParaRPr lang="en-US" sz="5400" dirty="0">
              <a:solidFill>
                <a:schemeClr val="bg1"/>
              </a:solidFill>
            </a:endParaRPr>
          </a:p>
          <a:p>
            <a:pPr algn="ctr"/>
            <a:r>
              <a:rPr lang="en-US" sz="5400" dirty="0" smtClean="0">
                <a:solidFill>
                  <a:schemeClr val="bg1"/>
                </a:solidFill>
              </a:rPr>
              <a:t>2017</a:t>
            </a:r>
            <a:endParaRPr lang="en-US" sz="5400" dirty="0">
              <a:solidFill>
                <a:schemeClr val="bg1"/>
              </a:solidFill>
            </a:endParaRPr>
          </a:p>
        </p:txBody>
      </p:sp>
      <p:sp>
        <p:nvSpPr>
          <p:cNvPr id="16" name="Rectangle 15"/>
          <p:cNvSpPr/>
          <p:nvPr/>
        </p:nvSpPr>
        <p:spPr>
          <a:xfrm>
            <a:off x="4492548" y="4191841"/>
            <a:ext cx="3206904" cy="1200329"/>
          </a:xfrm>
          <a:prstGeom prst="rect">
            <a:avLst/>
          </a:prstGeom>
          <a:noFill/>
        </p:spPr>
        <p:txBody>
          <a:bodyPr wrap="none" lIns="91440" tIns="45720" rIns="91440" bIns="45720">
            <a:spAutoFit/>
          </a:bodyPr>
          <a:lstStyle/>
          <a:p>
            <a:pPr algn="ctr"/>
            <a:r>
              <a:rPr lang="en-US" sz="7200" dirty="0" smtClean="0">
                <a:solidFill>
                  <a:schemeClr val="bg1"/>
                </a:solidFill>
              </a:rPr>
              <a:t>1</a:t>
            </a:r>
            <a:r>
              <a:rPr lang="en-US" sz="7200" baseline="30000" dirty="0" smtClean="0">
                <a:solidFill>
                  <a:schemeClr val="bg1"/>
                </a:solidFill>
              </a:rPr>
              <a:t>ST</a:t>
            </a:r>
            <a:r>
              <a:rPr lang="en-US" sz="7200" dirty="0" smtClean="0">
                <a:solidFill>
                  <a:schemeClr val="bg1"/>
                </a:solidFill>
              </a:rPr>
              <a:t> PRM</a:t>
            </a:r>
            <a:endParaRPr lang="en-US" sz="4000" dirty="0">
              <a:solidFill>
                <a:schemeClr val="bg1"/>
              </a:solidFill>
            </a:endParaRPr>
          </a:p>
        </p:txBody>
      </p:sp>
    </p:spTree>
    <p:extLst>
      <p:ext uri="{BB962C8B-B14F-4D97-AF65-F5344CB8AC3E}">
        <p14:creationId xmlns:p14="http://schemas.microsoft.com/office/powerpoint/2010/main" val="372390453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47" presetClass="exit" presetSubtype="0" fill="hold" grpId="1" nodeType="clickEffect">
                                  <p:stCondLst>
                                    <p:cond delay="0"/>
                                  </p:stCondLst>
                                  <p:childTnLst>
                                    <p:animEffect transition="out" filter="fade">
                                      <p:cBhvr>
                                        <p:cTn id="14" dur="1000"/>
                                        <p:tgtEl>
                                          <p:spTgt spid="11"/>
                                        </p:tgtEl>
                                      </p:cBhvr>
                                    </p:animEffect>
                                    <p:anim calcmode="lin" valueType="num">
                                      <p:cBhvr>
                                        <p:cTn id="15" dur="1000"/>
                                        <p:tgtEl>
                                          <p:spTgt spid="11"/>
                                        </p:tgtEl>
                                        <p:attrNameLst>
                                          <p:attrName>ppt_x</p:attrName>
                                        </p:attrNameLst>
                                      </p:cBhvr>
                                      <p:tavLst>
                                        <p:tav tm="0">
                                          <p:val>
                                            <p:strVal val="ppt_x"/>
                                          </p:val>
                                        </p:tav>
                                        <p:tav tm="100000">
                                          <p:val>
                                            <p:strVal val="ppt_x"/>
                                          </p:val>
                                        </p:tav>
                                      </p:tavLst>
                                    </p:anim>
                                    <p:anim calcmode="lin" valueType="num">
                                      <p:cBhvr>
                                        <p:cTn id="16" dur="1000"/>
                                        <p:tgtEl>
                                          <p:spTgt spid="11"/>
                                        </p:tgtEl>
                                        <p:attrNameLst>
                                          <p:attrName>ppt_y</p:attrName>
                                        </p:attrNameLst>
                                      </p:cBhvr>
                                      <p:tavLst>
                                        <p:tav tm="0">
                                          <p:val>
                                            <p:strVal val="ppt_y"/>
                                          </p:val>
                                        </p:tav>
                                        <p:tav tm="100000">
                                          <p:val>
                                            <p:strVal val="ppt_y-.1"/>
                                          </p:val>
                                        </p:tav>
                                      </p:tavLst>
                                    </p:anim>
                                    <p:set>
                                      <p:cBhvr>
                                        <p:cTn id="17" dur="1" fill="hold">
                                          <p:stCondLst>
                                            <p:cond delay="999"/>
                                          </p:stCondLst>
                                        </p:cTn>
                                        <p:tgtEl>
                                          <p:spTgt spid="11"/>
                                        </p:tgtEl>
                                        <p:attrNameLst>
                                          <p:attrName>style.visibility</p:attrName>
                                        </p:attrNameLst>
                                      </p:cBhvr>
                                      <p:to>
                                        <p:strVal val="hidden"/>
                                      </p:to>
                                    </p:set>
                                  </p:childTnLst>
                                </p:cTn>
                              </p:par>
                              <p:par>
                                <p:cTn id="18" presetID="47" presetClass="exit" presetSubtype="0" fill="hold" grpId="1" nodeType="withEffect">
                                  <p:stCondLst>
                                    <p:cond delay="0"/>
                                  </p:stCondLst>
                                  <p:childTnLst>
                                    <p:animEffect transition="out" filter="fade">
                                      <p:cBhvr>
                                        <p:cTn id="19" dur="1000"/>
                                        <p:tgtEl>
                                          <p:spTgt spid="12"/>
                                        </p:tgtEl>
                                      </p:cBhvr>
                                    </p:animEffect>
                                    <p:anim calcmode="lin" valueType="num">
                                      <p:cBhvr>
                                        <p:cTn id="20" dur="1000"/>
                                        <p:tgtEl>
                                          <p:spTgt spid="12"/>
                                        </p:tgtEl>
                                        <p:attrNameLst>
                                          <p:attrName>ppt_x</p:attrName>
                                        </p:attrNameLst>
                                      </p:cBhvr>
                                      <p:tavLst>
                                        <p:tav tm="0">
                                          <p:val>
                                            <p:strVal val="ppt_x"/>
                                          </p:val>
                                        </p:tav>
                                        <p:tav tm="100000">
                                          <p:val>
                                            <p:strVal val="ppt_x"/>
                                          </p:val>
                                        </p:tav>
                                      </p:tavLst>
                                    </p:anim>
                                    <p:anim calcmode="lin" valueType="num">
                                      <p:cBhvr>
                                        <p:cTn id="21" dur="1000"/>
                                        <p:tgtEl>
                                          <p:spTgt spid="12"/>
                                        </p:tgtEl>
                                        <p:attrNameLst>
                                          <p:attrName>ppt_y</p:attrName>
                                        </p:attrNameLst>
                                      </p:cBhvr>
                                      <p:tavLst>
                                        <p:tav tm="0">
                                          <p:val>
                                            <p:strVal val="ppt_y"/>
                                          </p:val>
                                        </p:tav>
                                        <p:tav tm="100000">
                                          <p:val>
                                            <p:strVal val="ppt_y-.1"/>
                                          </p:val>
                                        </p:tav>
                                      </p:tavLst>
                                    </p:anim>
                                    <p:set>
                                      <p:cBhvr>
                                        <p:cTn id="22" dur="1" fill="hold">
                                          <p:stCondLst>
                                            <p:cond delay="999"/>
                                          </p:stCondLst>
                                        </p:cTn>
                                        <p:tgtEl>
                                          <p:spTgt spid="12"/>
                                        </p:tgtEl>
                                        <p:attrNameLst>
                                          <p:attrName>style.visibility</p:attrName>
                                        </p:attrNameLst>
                                      </p:cBhvr>
                                      <p:to>
                                        <p:strVal val="hidden"/>
                                      </p:to>
                                    </p:se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47" presetClass="exit" presetSubtype="0" fill="hold" grpId="1" nodeType="clickEffect">
                                  <p:stCondLst>
                                    <p:cond delay="0"/>
                                  </p:stCondLst>
                                  <p:childTnLst>
                                    <p:animEffect transition="out" filter="fade">
                                      <p:cBhvr>
                                        <p:cTn id="33" dur="1000"/>
                                        <p:tgtEl>
                                          <p:spTgt spid="15"/>
                                        </p:tgtEl>
                                      </p:cBhvr>
                                    </p:animEffect>
                                    <p:anim calcmode="lin" valueType="num">
                                      <p:cBhvr>
                                        <p:cTn id="34" dur="1000"/>
                                        <p:tgtEl>
                                          <p:spTgt spid="15"/>
                                        </p:tgtEl>
                                        <p:attrNameLst>
                                          <p:attrName>ppt_x</p:attrName>
                                        </p:attrNameLst>
                                      </p:cBhvr>
                                      <p:tavLst>
                                        <p:tav tm="0">
                                          <p:val>
                                            <p:strVal val="ppt_x"/>
                                          </p:val>
                                        </p:tav>
                                        <p:tav tm="100000">
                                          <p:val>
                                            <p:strVal val="ppt_x"/>
                                          </p:val>
                                        </p:tav>
                                      </p:tavLst>
                                    </p:anim>
                                    <p:anim calcmode="lin" valueType="num">
                                      <p:cBhvr>
                                        <p:cTn id="35" dur="1000"/>
                                        <p:tgtEl>
                                          <p:spTgt spid="15"/>
                                        </p:tgtEl>
                                        <p:attrNameLst>
                                          <p:attrName>ppt_y</p:attrName>
                                        </p:attrNameLst>
                                      </p:cBhvr>
                                      <p:tavLst>
                                        <p:tav tm="0">
                                          <p:val>
                                            <p:strVal val="ppt_y"/>
                                          </p:val>
                                        </p:tav>
                                        <p:tav tm="100000">
                                          <p:val>
                                            <p:strVal val="ppt_y-.1"/>
                                          </p:val>
                                        </p:tav>
                                      </p:tavLst>
                                    </p:anim>
                                    <p:set>
                                      <p:cBhvr>
                                        <p:cTn id="36" dur="1" fill="hold">
                                          <p:stCondLst>
                                            <p:cond delay="999"/>
                                          </p:stCondLst>
                                        </p:cTn>
                                        <p:tgtEl>
                                          <p:spTgt spid="15"/>
                                        </p:tgtEl>
                                        <p:attrNameLst>
                                          <p:attrName>style.visibility</p:attrName>
                                        </p:attrNameLst>
                                      </p:cBhvr>
                                      <p:to>
                                        <p:strVal val="hidden"/>
                                      </p:to>
                                    </p:set>
                                  </p:childTnLst>
                                </p:cTn>
                              </p:par>
                              <p:par>
                                <p:cTn id="37" presetID="47" presetClass="exit" presetSubtype="0" fill="hold" grpId="1" nodeType="withEffect">
                                  <p:stCondLst>
                                    <p:cond delay="0"/>
                                  </p:stCondLst>
                                  <p:childTnLst>
                                    <p:animEffect transition="out" filter="fade">
                                      <p:cBhvr>
                                        <p:cTn id="38" dur="1000"/>
                                        <p:tgtEl>
                                          <p:spTgt spid="16"/>
                                        </p:tgtEl>
                                      </p:cBhvr>
                                    </p:animEffect>
                                    <p:anim calcmode="lin" valueType="num">
                                      <p:cBhvr>
                                        <p:cTn id="39" dur="1000"/>
                                        <p:tgtEl>
                                          <p:spTgt spid="16"/>
                                        </p:tgtEl>
                                        <p:attrNameLst>
                                          <p:attrName>ppt_x</p:attrName>
                                        </p:attrNameLst>
                                      </p:cBhvr>
                                      <p:tavLst>
                                        <p:tav tm="0">
                                          <p:val>
                                            <p:strVal val="ppt_x"/>
                                          </p:val>
                                        </p:tav>
                                        <p:tav tm="100000">
                                          <p:val>
                                            <p:strVal val="ppt_x"/>
                                          </p:val>
                                        </p:tav>
                                      </p:tavLst>
                                    </p:anim>
                                    <p:anim calcmode="lin" valueType="num">
                                      <p:cBhvr>
                                        <p:cTn id="40" dur="1000"/>
                                        <p:tgtEl>
                                          <p:spTgt spid="16"/>
                                        </p:tgtEl>
                                        <p:attrNameLst>
                                          <p:attrName>ppt_y</p:attrName>
                                        </p:attrNameLst>
                                      </p:cBhvr>
                                      <p:tavLst>
                                        <p:tav tm="0">
                                          <p:val>
                                            <p:strVal val="ppt_y"/>
                                          </p:val>
                                        </p:tav>
                                        <p:tav tm="100000">
                                          <p:val>
                                            <p:strVal val="ppt_y-.1"/>
                                          </p:val>
                                        </p:tav>
                                      </p:tavLst>
                                    </p:anim>
                                    <p:set>
                                      <p:cBhvr>
                                        <p:cTn id="41" dur="1" fill="hold">
                                          <p:stCondLst>
                                            <p:cond delay="9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2" grpId="0"/>
      <p:bldP spid="12" grpId="1"/>
      <p:bldP spid="15" grpId="0"/>
      <p:bldP spid="15" grpId="1"/>
      <p:bldP spid="16" grpId="0"/>
      <p:bldP spid="16"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4286687" y="982777"/>
            <a:ext cx="3429000" cy="3429000"/>
          </a:xfrm>
          <a:prstGeom prst="rect">
            <a:avLst/>
          </a:prstGeom>
        </p:spPr>
      </p:pic>
      <p:sp>
        <p:nvSpPr>
          <p:cNvPr id="11" name="Rectangle 10"/>
          <p:cNvSpPr/>
          <p:nvPr/>
        </p:nvSpPr>
        <p:spPr>
          <a:xfrm>
            <a:off x="5269802" y="679818"/>
            <a:ext cx="1536896" cy="3108543"/>
          </a:xfrm>
          <a:prstGeom prst="rect">
            <a:avLst/>
          </a:prstGeom>
          <a:noFill/>
        </p:spPr>
        <p:txBody>
          <a:bodyPr wrap="none" lIns="91440" tIns="45720" rIns="91440" bIns="45720">
            <a:spAutoFit/>
          </a:bodyPr>
          <a:lstStyle/>
          <a:p>
            <a:pPr algn="ctr"/>
            <a:r>
              <a:rPr lang="en-US" sz="4400" dirty="0" smtClean="0">
                <a:solidFill>
                  <a:prstClr val="white"/>
                </a:solidFill>
                <a:latin typeface="Calibri Light" panose="020F0302020204030204"/>
              </a:rPr>
              <a:t>Books</a:t>
            </a:r>
          </a:p>
          <a:p>
            <a:pPr algn="ctr"/>
            <a:r>
              <a:rPr lang="en-US" sz="4400" dirty="0" smtClean="0">
                <a:solidFill>
                  <a:prstClr val="white"/>
                </a:solidFill>
                <a:latin typeface="Calibri Light" panose="020F0302020204030204"/>
              </a:rPr>
              <a:t>&amp;</a:t>
            </a:r>
          </a:p>
          <a:p>
            <a:pPr algn="ctr"/>
            <a:r>
              <a:rPr lang="en-US" sz="4400" dirty="0" smtClean="0">
                <a:solidFill>
                  <a:prstClr val="white"/>
                </a:solidFill>
                <a:latin typeface="Calibri Light" panose="020F0302020204030204"/>
              </a:rPr>
              <a:t>LP</a:t>
            </a:r>
          </a:p>
          <a:p>
            <a:pPr algn="ctr"/>
            <a:r>
              <a:rPr lang="en-US" sz="4400" dirty="0" smtClean="0">
                <a:solidFill>
                  <a:prstClr val="white"/>
                </a:solidFill>
                <a:latin typeface="Calibri Light" panose="020F0302020204030204"/>
              </a:rPr>
              <a:t>TL’s </a:t>
            </a:r>
            <a:endParaRPr lang="en-US" sz="4400" dirty="0">
              <a:solidFill>
                <a:prstClr val="white"/>
              </a:solidFill>
              <a:latin typeface="Calibri Light" panose="020F0302020204030204"/>
            </a:endParaRPr>
          </a:p>
          <a:p>
            <a:pPr algn="ctr"/>
            <a:endParaRPr lang="en-US" sz="2000" dirty="0">
              <a:solidFill>
                <a:schemeClr val="bg1"/>
              </a:solidFill>
            </a:endParaRPr>
          </a:p>
        </p:txBody>
      </p:sp>
      <p:sp>
        <p:nvSpPr>
          <p:cNvPr id="12" name="Rectangle 11"/>
          <p:cNvSpPr/>
          <p:nvPr/>
        </p:nvSpPr>
        <p:spPr>
          <a:xfrm>
            <a:off x="3921704" y="3911472"/>
            <a:ext cx="4859407" cy="584775"/>
          </a:xfrm>
          <a:prstGeom prst="rect">
            <a:avLst/>
          </a:prstGeom>
          <a:noFill/>
        </p:spPr>
        <p:txBody>
          <a:bodyPr wrap="none" lIns="91440" tIns="45720" rIns="91440" bIns="45720">
            <a:spAutoFit/>
          </a:bodyPr>
          <a:lstStyle/>
          <a:p>
            <a:pPr algn="ctr"/>
            <a:r>
              <a:rPr lang="en-US" sz="3200" dirty="0">
                <a:solidFill>
                  <a:prstClr val="white"/>
                </a:solidFill>
                <a:latin typeface="Calibri Light" panose="020F0302020204030204"/>
              </a:rPr>
              <a:t>MONTHLY/WEEKLY </a:t>
            </a:r>
            <a:r>
              <a:rPr lang="en-US" sz="3200" dirty="0" smtClean="0">
                <a:solidFill>
                  <a:prstClr val="white"/>
                </a:solidFill>
                <a:latin typeface="Calibri Light" panose="020F0302020204030204"/>
              </a:rPr>
              <a:t>REPORTS</a:t>
            </a:r>
            <a:endParaRPr lang="en-US" sz="3200" dirty="0">
              <a:solidFill>
                <a:prstClr val="white"/>
              </a:solidFill>
              <a:latin typeface="Calibri Light" panose="020F0302020204030204"/>
            </a:endParaRPr>
          </a:p>
        </p:txBody>
      </p:sp>
    </p:spTree>
    <p:extLst>
      <p:ext uri="{BB962C8B-B14F-4D97-AF65-F5344CB8AC3E}">
        <p14:creationId xmlns:p14="http://schemas.microsoft.com/office/powerpoint/2010/main" val="415639163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47" presetClass="exit" presetSubtype="0" fill="hold" grpId="1" nodeType="clickEffect">
                                  <p:stCondLst>
                                    <p:cond delay="0"/>
                                  </p:stCondLst>
                                  <p:childTnLst>
                                    <p:animEffect transition="out" filter="fade">
                                      <p:cBhvr>
                                        <p:cTn id="14" dur="1000"/>
                                        <p:tgtEl>
                                          <p:spTgt spid="11"/>
                                        </p:tgtEl>
                                      </p:cBhvr>
                                    </p:animEffect>
                                    <p:anim calcmode="lin" valueType="num">
                                      <p:cBhvr>
                                        <p:cTn id="15" dur="1000"/>
                                        <p:tgtEl>
                                          <p:spTgt spid="11"/>
                                        </p:tgtEl>
                                        <p:attrNameLst>
                                          <p:attrName>ppt_x</p:attrName>
                                        </p:attrNameLst>
                                      </p:cBhvr>
                                      <p:tavLst>
                                        <p:tav tm="0">
                                          <p:val>
                                            <p:strVal val="ppt_x"/>
                                          </p:val>
                                        </p:tav>
                                        <p:tav tm="100000">
                                          <p:val>
                                            <p:strVal val="ppt_x"/>
                                          </p:val>
                                        </p:tav>
                                      </p:tavLst>
                                    </p:anim>
                                    <p:anim calcmode="lin" valueType="num">
                                      <p:cBhvr>
                                        <p:cTn id="16" dur="1000"/>
                                        <p:tgtEl>
                                          <p:spTgt spid="11"/>
                                        </p:tgtEl>
                                        <p:attrNameLst>
                                          <p:attrName>ppt_y</p:attrName>
                                        </p:attrNameLst>
                                      </p:cBhvr>
                                      <p:tavLst>
                                        <p:tav tm="0">
                                          <p:val>
                                            <p:strVal val="ppt_y"/>
                                          </p:val>
                                        </p:tav>
                                        <p:tav tm="100000">
                                          <p:val>
                                            <p:strVal val="ppt_y-.1"/>
                                          </p:val>
                                        </p:tav>
                                      </p:tavLst>
                                    </p:anim>
                                    <p:set>
                                      <p:cBhvr>
                                        <p:cTn id="17" dur="1" fill="hold">
                                          <p:stCondLst>
                                            <p:cond delay="999"/>
                                          </p:stCondLst>
                                        </p:cTn>
                                        <p:tgtEl>
                                          <p:spTgt spid="11"/>
                                        </p:tgtEl>
                                        <p:attrNameLst>
                                          <p:attrName>style.visibility</p:attrName>
                                        </p:attrNameLst>
                                      </p:cBhvr>
                                      <p:to>
                                        <p:strVal val="hidden"/>
                                      </p:to>
                                    </p:set>
                                  </p:childTnLst>
                                </p:cTn>
                              </p:par>
                              <p:par>
                                <p:cTn id="18" presetID="47" presetClass="exit" presetSubtype="0" fill="hold" grpId="1" nodeType="withEffect">
                                  <p:stCondLst>
                                    <p:cond delay="0"/>
                                  </p:stCondLst>
                                  <p:childTnLst>
                                    <p:animEffect transition="out" filter="fade">
                                      <p:cBhvr>
                                        <p:cTn id="19" dur="1000"/>
                                        <p:tgtEl>
                                          <p:spTgt spid="12"/>
                                        </p:tgtEl>
                                      </p:cBhvr>
                                    </p:animEffect>
                                    <p:anim calcmode="lin" valueType="num">
                                      <p:cBhvr>
                                        <p:cTn id="20" dur="1000"/>
                                        <p:tgtEl>
                                          <p:spTgt spid="12"/>
                                        </p:tgtEl>
                                        <p:attrNameLst>
                                          <p:attrName>ppt_x</p:attrName>
                                        </p:attrNameLst>
                                      </p:cBhvr>
                                      <p:tavLst>
                                        <p:tav tm="0">
                                          <p:val>
                                            <p:strVal val="ppt_x"/>
                                          </p:val>
                                        </p:tav>
                                        <p:tav tm="100000">
                                          <p:val>
                                            <p:strVal val="ppt_x"/>
                                          </p:val>
                                        </p:tav>
                                      </p:tavLst>
                                    </p:anim>
                                    <p:anim calcmode="lin" valueType="num">
                                      <p:cBhvr>
                                        <p:cTn id="21" dur="1000"/>
                                        <p:tgtEl>
                                          <p:spTgt spid="12"/>
                                        </p:tgtEl>
                                        <p:attrNameLst>
                                          <p:attrName>ppt_y</p:attrName>
                                        </p:attrNameLst>
                                      </p:cBhvr>
                                      <p:tavLst>
                                        <p:tav tm="0">
                                          <p:val>
                                            <p:strVal val="ppt_y"/>
                                          </p:val>
                                        </p:tav>
                                        <p:tav tm="100000">
                                          <p:val>
                                            <p:strVal val="ppt_y-.1"/>
                                          </p:val>
                                        </p:tav>
                                      </p:tavLst>
                                    </p:anim>
                                    <p:set>
                                      <p:cBhvr>
                                        <p:cTn id="22" dur="1" fill="hold">
                                          <p:stCondLst>
                                            <p:cond delay="9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2" grpId="0"/>
      <p:bldP spid="1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 y="468443"/>
            <a:ext cx="12171915" cy="5921115"/>
          </a:xfrm>
          <a:prstGeom prst="rect">
            <a:avLst/>
          </a:prstGeom>
        </p:spPr>
      </p:pic>
      <p:sp>
        <p:nvSpPr>
          <p:cNvPr id="4" name="Rectangle 3"/>
          <p:cNvSpPr/>
          <p:nvPr/>
        </p:nvSpPr>
        <p:spPr>
          <a:xfrm>
            <a:off x="4038546" y="0"/>
            <a:ext cx="4114909" cy="461665"/>
          </a:xfrm>
          <a:prstGeom prst="rect">
            <a:avLst/>
          </a:prstGeom>
          <a:noFill/>
        </p:spPr>
        <p:txBody>
          <a:bodyPr wrap="none" lIns="91440" tIns="45720" rIns="91440" bIns="45720">
            <a:spAutoFit/>
          </a:bodyPr>
          <a:lstStyle/>
          <a:p>
            <a:pPr algn="ctr"/>
            <a:r>
              <a:rPr lang="en-US" sz="2400" dirty="0" smtClean="0">
                <a:ln w="0"/>
                <a:solidFill>
                  <a:prstClr val="white"/>
                </a:solidFill>
                <a:effectLst>
                  <a:outerShdw blurRad="38100" dist="19050" dir="2700000" algn="tl" rotWithShape="0">
                    <a:prstClr val="black">
                      <a:alpha val="40000"/>
                    </a:prstClr>
                  </a:outerShdw>
                </a:effectLst>
              </a:rPr>
              <a:t>BOOKS QC – MONTHLY REPORT</a:t>
            </a:r>
            <a:endParaRPr lang="en-US" sz="2400" dirty="0">
              <a:ln w="0"/>
              <a:solidFill>
                <a:prstClr val="white"/>
              </a:solidFill>
              <a:effectLst>
                <a:outerShdw blurRad="38100" dist="19050" dir="2700000" algn="tl" rotWithShape="0">
                  <a:prstClr val="black">
                    <a:alpha val="40000"/>
                  </a:prstClr>
                </a:outerShdw>
              </a:effectLst>
            </a:endParaRPr>
          </a:p>
        </p:txBody>
      </p:sp>
    </p:spTree>
    <p:extLst>
      <p:ext uri="{BB962C8B-B14F-4D97-AF65-F5344CB8AC3E}">
        <p14:creationId xmlns:p14="http://schemas.microsoft.com/office/powerpoint/2010/main" val="76511860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4286687" y="982777"/>
            <a:ext cx="3429000" cy="3429000"/>
          </a:xfrm>
          <a:prstGeom prst="rect">
            <a:avLst/>
          </a:prstGeom>
        </p:spPr>
      </p:pic>
      <p:sp>
        <p:nvSpPr>
          <p:cNvPr id="11" name="Rectangle 10"/>
          <p:cNvSpPr/>
          <p:nvPr/>
        </p:nvSpPr>
        <p:spPr>
          <a:xfrm>
            <a:off x="5277817" y="1499631"/>
            <a:ext cx="1520865" cy="2308324"/>
          </a:xfrm>
          <a:prstGeom prst="rect">
            <a:avLst/>
          </a:prstGeom>
          <a:noFill/>
        </p:spPr>
        <p:txBody>
          <a:bodyPr wrap="none" lIns="91440" tIns="45720" rIns="91440" bIns="45720">
            <a:spAutoFit/>
          </a:bodyPr>
          <a:lstStyle/>
          <a:p>
            <a:pPr algn="ctr"/>
            <a:r>
              <a:rPr lang="en-US" sz="8000" dirty="0" smtClean="0">
                <a:solidFill>
                  <a:prstClr val="white"/>
                </a:solidFill>
                <a:latin typeface="Calibri Light" panose="020F0302020204030204"/>
              </a:rPr>
              <a:t>DA</a:t>
            </a:r>
          </a:p>
          <a:p>
            <a:pPr algn="ctr"/>
            <a:r>
              <a:rPr lang="en-US" sz="4400" dirty="0" smtClean="0">
                <a:solidFill>
                  <a:prstClr val="white"/>
                </a:solidFill>
                <a:latin typeface="Calibri Light" panose="020F0302020204030204"/>
              </a:rPr>
              <a:t>TEAM</a:t>
            </a:r>
            <a:endParaRPr lang="en-US" sz="4400" dirty="0">
              <a:solidFill>
                <a:prstClr val="white"/>
              </a:solidFill>
              <a:latin typeface="Calibri Light" panose="020F0302020204030204"/>
            </a:endParaRPr>
          </a:p>
          <a:p>
            <a:pPr algn="ctr"/>
            <a:endParaRPr lang="en-US" sz="2000" dirty="0">
              <a:solidFill>
                <a:schemeClr val="bg1"/>
              </a:solidFill>
            </a:endParaRPr>
          </a:p>
        </p:txBody>
      </p:sp>
      <p:sp>
        <p:nvSpPr>
          <p:cNvPr id="12" name="Rectangle 11"/>
          <p:cNvSpPr/>
          <p:nvPr/>
        </p:nvSpPr>
        <p:spPr>
          <a:xfrm>
            <a:off x="3961281" y="3911472"/>
            <a:ext cx="4269439" cy="584775"/>
          </a:xfrm>
          <a:prstGeom prst="rect">
            <a:avLst/>
          </a:prstGeom>
          <a:noFill/>
        </p:spPr>
        <p:txBody>
          <a:bodyPr wrap="none" lIns="91440" tIns="45720" rIns="91440" bIns="45720">
            <a:spAutoFit/>
          </a:bodyPr>
          <a:lstStyle/>
          <a:p>
            <a:pPr algn="ctr"/>
            <a:r>
              <a:rPr lang="en-IN" sz="3200" dirty="0">
                <a:solidFill>
                  <a:prstClr val="white"/>
                </a:solidFill>
                <a:latin typeface="Calibri Light" panose="020F0302020204030204"/>
                <a:ea typeface="Calibri" panose="020F0502020204030204" pitchFamily="34" charset="0"/>
                <a:cs typeface="Times New Roman" panose="02020603050405020304" pitchFamily="18" charset="0"/>
              </a:rPr>
              <a:t>EXCEL BASED DATA </a:t>
            </a:r>
            <a:r>
              <a:rPr lang="en-IN" sz="3200" dirty="0" smtClean="0">
                <a:solidFill>
                  <a:prstClr val="white"/>
                </a:solidFill>
                <a:latin typeface="Calibri Light" panose="020F0302020204030204"/>
                <a:ea typeface="Calibri" panose="020F0502020204030204" pitchFamily="34" charset="0"/>
                <a:cs typeface="Times New Roman" panose="02020603050405020304" pitchFamily="18" charset="0"/>
              </a:rPr>
              <a:t>TOOL</a:t>
            </a:r>
            <a:endParaRPr lang="en-US" sz="3200" dirty="0"/>
          </a:p>
        </p:txBody>
      </p:sp>
    </p:spTree>
    <p:extLst>
      <p:ext uri="{BB962C8B-B14F-4D97-AF65-F5344CB8AC3E}">
        <p14:creationId xmlns:p14="http://schemas.microsoft.com/office/powerpoint/2010/main" val="372962440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47" presetClass="exit" presetSubtype="0" fill="hold" grpId="1" nodeType="clickEffect">
                                  <p:stCondLst>
                                    <p:cond delay="0"/>
                                  </p:stCondLst>
                                  <p:childTnLst>
                                    <p:animEffect transition="out" filter="fade">
                                      <p:cBhvr>
                                        <p:cTn id="14" dur="1000"/>
                                        <p:tgtEl>
                                          <p:spTgt spid="11"/>
                                        </p:tgtEl>
                                      </p:cBhvr>
                                    </p:animEffect>
                                    <p:anim calcmode="lin" valueType="num">
                                      <p:cBhvr>
                                        <p:cTn id="15" dur="1000"/>
                                        <p:tgtEl>
                                          <p:spTgt spid="11"/>
                                        </p:tgtEl>
                                        <p:attrNameLst>
                                          <p:attrName>ppt_x</p:attrName>
                                        </p:attrNameLst>
                                      </p:cBhvr>
                                      <p:tavLst>
                                        <p:tav tm="0">
                                          <p:val>
                                            <p:strVal val="ppt_x"/>
                                          </p:val>
                                        </p:tav>
                                        <p:tav tm="100000">
                                          <p:val>
                                            <p:strVal val="ppt_x"/>
                                          </p:val>
                                        </p:tav>
                                      </p:tavLst>
                                    </p:anim>
                                    <p:anim calcmode="lin" valueType="num">
                                      <p:cBhvr>
                                        <p:cTn id="16" dur="1000"/>
                                        <p:tgtEl>
                                          <p:spTgt spid="11"/>
                                        </p:tgtEl>
                                        <p:attrNameLst>
                                          <p:attrName>ppt_y</p:attrName>
                                        </p:attrNameLst>
                                      </p:cBhvr>
                                      <p:tavLst>
                                        <p:tav tm="0">
                                          <p:val>
                                            <p:strVal val="ppt_y"/>
                                          </p:val>
                                        </p:tav>
                                        <p:tav tm="100000">
                                          <p:val>
                                            <p:strVal val="ppt_y-.1"/>
                                          </p:val>
                                        </p:tav>
                                      </p:tavLst>
                                    </p:anim>
                                    <p:set>
                                      <p:cBhvr>
                                        <p:cTn id="17" dur="1" fill="hold">
                                          <p:stCondLst>
                                            <p:cond delay="999"/>
                                          </p:stCondLst>
                                        </p:cTn>
                                        <p:tgtEl>
                                          <p:spTgt spid="11"/>
                                        </p:tgtEl>
                                        <p:attrNameLst>
                                          <p:attrName>style.visibility</p:attrName>
                                        </p:attrNameLst>
                                      </p:cBhvr>
                                      <p:to>
                                        <p:strVal val="hidden"/>
                                      </p:to>
                                    </p:set>
                                  </p:childTnLst>
                                </p:cTn>
                              </p:par>
                              <p:par>
                                <p:cTn id="18" presetID="47" presetClass="exit" presetSubtype="0" fill="hold" grpId="1" nodeType="withEffect">
                                  <p:stCondLst>
                                    <p:cond delay="0"/>
                                  </p:stCondLst>
                                  <p:childTnLst>
                                    <p:animEffect transition="out" filter="fade">
                                      <p:cBhvr>
                                        <p:cTn id="19" dur="1000"/>
                                        <p:tgtEl>
                                          <p:spTgt spid="12"/>
                                        </p:tgtEl>
                                      </p:cBhvr>
                                    </p:animEffect>
                                    <p:anim calcmode="lin" valueType="num">
                                      <p:cBhvr>
                                        <p:cTn id="20" dur="1000"/>
                                        <p:tgtEl>
                                          <p:spTgt spid="12"/>
                                        </p:tgtEl>
                                        <p:attrNameLst>
                                          <p:attrName>ppt_x</p:attrName>
                                        </p:attrNameLst>
                                      </p:cBhvr>
                                      <p:tavLst>
                                        <p:tav tm="0">
                                          <p:val>
                                            <p:strVal val="ppt_x"/>
                                          </p:val>
                                        </p:tav>
                                        <p:tav tm="100000">
                                          <p:val>
                                            <p:strVal val="ppt_x"/>
                                          </p:val>
                                        </p:tav>
                                      </p:tavLst>
                                    </p:anim>
                                    <p:anim calcmode="lin" valueType="num">
                                      <p:cBhvr>
                                        <p:cTn id="21" dur="1000"/>
                                        <p:tgtEl>
                                          <p:spTgt spid="12"/>
                                        </p:tgtEl>
                                        <p:attrNameLst>
                                          <p:attrName>ppt_y</p:attrName>
                                        </p:attrNameLst>
                                      </p:cBhvr>
                                      <p:tavLst>
                                        <p:tav tm="0">
                                          <p:val>
                                            <p:strVal val="ppt_y"/>
                                          </p:val>
                                        </p:tav>
                                        <p:tav tm="100000">
                                          <p:val>
                                            <p:strVal val="ppt_y-.1"/>
                                          </p:val>
                                        </p:tav>
                                      </p:tavLst>
                                    </p:anim>
                                    <p:set>
                                      <p:cBhvr>
                                        <p:cTn id="22" dur="1" fill="hold">
                                          <p:stCondLst>
                                            <p:cond delay="9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2" grpId="0"/>
      <p:bldP spid="1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8634"/>
          <a:stretch/>
        </p:blipFill>
        <p:spPr>
          <a:xfrm>
            <a:off x="179882" y="388503"/>
            <a:ext cx="11832236" cy="6080994"/>
          </a:xfrm>
          <a:prstGeom prst="rect">
            <a:avLst/>
          </a:prstGeom>
        </p:spPr>
      </p:pic>
    </p:spTree>
    <p:extLst>
      <p:ext uri="{BB962C8B-B14F-4D97-AF65-F5344CB8AC3E}">
        <p14:creationId xmlns:p14="http://schemas.microsoft.com/office/powerpoint/2010/main" val="3569159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8197"/>
          <a:stretch/>
        </p:blipFill>
        <p:spPr>
          <a:xfrm>
            <a:off x="182381" y="375246"/>
            <a:ext cx="11827239" cy="6107509"/>
          </a:xfrm>
          <a:prstGeom prst="rect">
            <a:avLst/>
          </a:prstGeom>
        </p:spPr>
      </p:pic>
    </p:spTree>
    <p:extLst>
      <p:ext uri="{BB962C8B-B14F-4D97-AF65-F5344CB8AC3E}">
        <p14:creationId xmlns:p14="http://schemas.microsoft.com/office/powerpoint/2010/main" val="409424259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19266" y="1305342"/>
            <a:ext cx="9953469" cy="4247317"/>
          </a:xfrm>
          <a:prstGeom prst="rect">
            <a:avLst/>
          </a:prstGeom>
        </p:spPr>
        <p:txBody>
          <a:bodyPr wrap="square">
            <a:spAutoFit/>
          </a:bodyPr>
          <a:lstStyle/>
          <a:p>
            <a:pPr>
              <a:spcBef>
                <a:spcPts val="600"/>
              </a:spcBef>
              <a:spcAft>
                <a:spcPts val="600"/>
              </a:spcAft>
            </a:pPr>
            <a:r>
              <a:rPr lang="en-US" dirty="0" smtClean="0">
                <a:solidFill>
                  <a:prstClr val="white"/>
                </a:solidFill>
              </a:rPr>
              <a:t>01</a:t>
            </a:r>
            <a:r>
              <a:rPr lang="en-US" dirty="0">
                <a:solidFill>
                  <a:prstClr val="white"/>
                </a:solidFill>
              </a:rPr>
              <a:t>: </a:t>
            </a:r>
            <a:r>
              <a:rPr lang="en-US" dirty="0" smtClean="0">
                <a:solidFill>
                  <a:prstClr val="white"/>
                </a:solidFill>
              </a:rPr>
              <a:t>if </a:t>
            </a:r>
            <a:r>
              <a:rPr lang="en-US" dirty="0">
                <a:solidFill>
                  <a:prstClr val="white"/>
                </a:solidFill>
              </a:rPr>
              <a:t>id = </a:t>
            </a:r>
            <a:r>
              <a:rPr lang="en-US" dirty="0" smtClean="0">
                <a:solidFill>
                  <a:prstClr val="white"/>
                </a:solidFill>
              </a:rPr>
              <a:t>HNMR, </a:t>
            </a:r>
            <a:r>
              <a:rPr lang="en-US" dirty="0">
                <a:solidFill>
                  <a:prstClr val="white"/>
                </a:solidFill>
              </a:rPr>
              <a:t>if value2 is not between -2 to +15  (+) ID3 “SHIFT POINT”</a:t>
            </a:r>
          </a:p>
          <a:p>
            <a:pPr>
              <a:spcBef>
                <a:spcPts val="600"/>
              </a:spcBef>
              <a:spcAft>
                <a:spcPts val="600"/>
              </a:spcAft>
            </a:pPr>
            <a:r>
              <a:rPr lang="en-US" dirty="0">
                <a:solidFill>
                  <a:prstClr val="white"/>
                </a:solidFill>
              </a:rPr>
              <a:t>02: if id = </a:t>
            </a:r>
            <a:r>
              <a:rPr lang="en-US" dirty="0" smtClean="0">
                <a:solidFill>
                  <a:prstClr val="white"/>
                </a:solidFill>
              </a:rPr>
              <a:t>CNMR, </a:t>
            </a:r>
            <a:r>
              <a:rPr lang="en-US" dirty="0">
                <a:solidFill>
                  <a:prstClr val="white"/>
                </a:solidFill>
              </a:rPr>
              <a:t>if value2 is not between -3 to 230 (+) ID3 “SHIFT POINT”</a:t>
            </a:r>
          </a:p>
          <a:p>
            <a:pPr>
              <a:spcBef>
                <a:spcPts val="600"/>
              </a:spcBef>
              <a:spcAft>
                <a:spcPts val="600"/>
              </a:spcAft>
            </a:pPr>
            <a:r>
              <a:rPr lang="en-US" dirty="0">
                <a:solidFill>
                  <a:prstClr val="white"/>
                </a:solidFill>
              </a:rPr>
              <a:t>03: if class = </a:t>
            </a:r>
            <a:r>
              <a:rPr lang="en-US" dirty="0" smtClean="0">
                <a:solidFill>
                  <a:prstClr val="white"/>
                </a:solidFill>
              </a:rPr>
              <a:t>HNMR, </a:t>
            </a:r>
            <a:r>
              <a:rPr lang="en-US" dirty="0">
                <a:solidFill>
                  <a:prstClr val="white"/>
                </a:solidFill>
              </a:rPr>
              <a:t>if id3 = coupling, if value2 &gt;= 30</a:t>
            </a:r>
          </a:p>
          <a:p>
            <a:pPr>
              <a:spcBef>
                <a:spcPts val="600"/>
              </a:spcBef>
              <a:spcAft>
                <a:spcPts val="600"/>
              </a:spcAft>
            </a:pPr>
            <a:r>
              <a:rPr lang="en-US" dirty="0">
                <a:solidFill>
                  <a:prstClr val="white"/>
                </a:solidFill>
              </a:rPr>
              <a:t>04: if id = </a:t>
            </a:r>
            <a:r>
              <a:rPr lang="en-US" dirty="0" smtClean="0">
                <a:solidFill>
                  <a:prstClr val="white"/>
                </a:solidFill>
              </a:rPr>
              <a:t>IR, </a:t>
            </a:r>
            <a:r>
              <a:rPr lang="en-US" dirty="0">
                <a:solidFill>
                  <a:prstClr val="white"/>
                </a:solidFill>
              </a:rPr>
              <a:t>if value2 is not between 500 to 3800 </a:t>
            </a:r>
          </a:p>
          <a:p>
            <a:pPr>
              <a:spcBef>
                <a:spcPts val="600"/>
              </a:spcBef>
              <a:spcAft>
                <a:spcPts val="600"/>
              </a:spcAft>
            </a:pPr>
            <a:r>
              <a:rPr lang="en-US" dirty="0">
                <a:solidFill>
                  <a:prstClr val="white"/>
                </a:solidFill>
              </a:rPr>
              <a:t>05: </a:t>
            </a:r>
            <a:r>
              <a:rPr lang="en-US" dirty="0" smtClean="0">
                <a:solidFill>
                  <a:prstClr val="white"/>
                </a:solidFill>
              </a:rPr>
              <a:t>if </a:t>
            </a:r>
            <a:r>
              <a:rPr lang="en-US" dirty="0">
                <a:solidFill>
                  <a:prstClr val="white"/>
                </a:solidFill>
              </a:rPr>
              <a:t>class does not have </a:t>
            </a:r>
            <a:r>
              <a:rPr lang="en-US" dirty="0" smtClean="0">
                <a:solidFill>
                  <a:prstClr val="white"/>
                </a:solidFill>
              </a:rPr>
              <a:t>‘nature’</a:t>
            </a:r>
            <a:endParaRPr lang="en-US" dirty="0">
              <a:solidFill>
                <a:prstClr val="white"/>
              </a:solidFill>
            </a:endParaRPr>
          </a:p>
          <a:p>
            <a:pPr>
              <a:spcBef>
                <a:spcPts val="600"/>
              </a:spcBef>
              <a:spcAft>
                <a:spcPts val="600"/>
              </a:spcAft>
            </a:pPr>
            <a:r>
              <a:rPr lang="en-US" dirty="0">
                <a:solidFill>
                  <a:prstClr val="white"/>
                </a:solidFill>
              </a:rPr>
              <a:t>06: if class = </a:t>
            </a:r>
            <a:r>
              <a:rPr lang="en-US" dirty="0" smtClean="0">
                <a:solidFill>
                  <a:prstClr val="white"/>
                </a:solidFill>
              </a:rPr>
              <a:t>CNMR, </a:t>
            </a:r>
            <a:r>
              <a:rPr lang="en-US" dirty="0">
                <a:solidFill>
                  <a:prstClr val="white"/>
                </a:solidFill>
              </a:rPr>
              <a:t>if id3 = </a:t>
            </a:r>
            <a:r>
              <a:rPr lang="en-US" dirty="0" err="1">
                <a:solidFill>
                  <a:prstClr val="white"/>
                </a:solidFill>
              </a:rPr>
              <a:t>shiftpoint</a:t>
            </a:r>
            <a:r>
              <a:rPr lang="en-US" dirty="0">
                <a:solidFill>
                  <a:prstClr val="white"/>
                </a:solidFill>
              </a:rPr>
              <a:t>, mention value2 column is decreasing, increasing or equal</a:t>
            </a:r>
          </a:p>
          <a:p>
            <a:pPr>
              <a:spcBef>
                <a:spcPts val="600"/>
              </a:spcBef>
              <a:spcAft>
                <a:spcPts val="600"/>
              </a:spcAft>
            </a:pPr>
            <a:r>
              <a:rPr lang="en-US" dirty="0">
                <a:solidFill>
                  <a:prstClr val="white"/>
                </a:solidFill>
              </a:rPr>
              <a:t>07: if class = </a:t>
            </a:r>
            <a:r>
              <a:rPr lang="en-US" dirty="0" smtClean="0">
                <a:solidFill>
                  <a:prstClr val="white"/>
                </a:solidFill>
              </a:rPr>
              <a:t>HNMR, </a:t>
            </a:r>
            <a:r>
              <a:rPr lang="en-US" dirty="0">
                <a:solidFill>
                  <a:prstClr val="white"/>
                </a:solidFill>
              </a:rPr>
              <a:t>if id3 = </a:t>
            </a:r>
            <a:r>
              <a:rPr lang="en-US" dirty="0" err="1">
                <a:solidFill>
                  <a:prstClr val="white"/>
                </a:solidFill>
              </a:rPr>
              <a:t>shiftpoint</a:t>
            </a:r>
            <a:r>
              <a:rPr lang="en-US" dirty="0">
                <a:solidFill>
                  <a:prstClr val="white"/>
                </a:solidFill>
              </a:rPr>
              <a:t>, mention value2 column is decreasing, increasing or equal</a:t>
            </a:r>
          </a:p>
          <a:p>
            <a:pPr>
              <a:spcBef>
                <a:spcPts val="600"/>
              </a:spcBef>
              <a:spcAft>
                <a:spcPts val="600"/>
              </a:spcAft>
            </a:pPr>
            <a:r>
              <a:rPr lang="en-US" dirty="0">
                <a:solidFill>
                  <a:prstClr val="white"/>
                </a:solidFill>
              </a:rPr>
              <a:t>08: </a:t>
            </a:r>
            <a:r>
              <a:rPr lang="en-US" dirty="0" smtClean="0">
                <a:solidFill>
                  <a:prstClr val="white"/>
                </a:solidFill>
              </a:rPr>
              <a:t>if  </a:t>
            </a:r>
            <a:r>
              <a:rPr lang="en-US" dirty="0">
                <a:solidFill>
                  <a:prstClr val="white"/>
                </a:solidFill>
              </a:rPr>
              <a:t>id3 = </a:t>
            </a:r>
            <a:r>
              <a:rPr lang="en-US" dirty="0" smtClean="0">
                <a:solidFill>
                  <a:prstClr val="white"/>
                </a:solidFill>
              </a:rPr>
              <a:t>INTEGRAL if </a:t>
            </a:r>
            <a:r>
              <a:rPr lang="en-US" dirty="0">
                <a:solidFill>
                  <a:prstClr val="white"/>
                </a:solidFill>
              </a:rPr>
              <a:t>value2 is fraction or zero</a:t>
            </a:r>
          </a:p>
          <a:p>
            <a:pPr>
              <a:spcBef>
                <a:spcPts val="600"/>
              </a:spcBef>
              <a:spcAft>
                <a:spcPts val="600"/>
              </a:spcAft>
            </a:pPr>
            <a:r>
              <a:rPr lang="en-US" dirty="0">
                <a:solidFill>
                  <a:prstClr val="white"/>
                </a:solidFill>
              </a:rPr>
              <a:t>09: </a:t>
            </a:r>
            <a:r>
              <a:rPr lang="en-US" dirty="0" smtClean="0">
                <a:solidFill>
                  <a:prstClr val="white"/>
                </a:solidFill>
              </a:rPr>
              <a:t>if </a:t>
            </a:r>
            <a:r>
              <a:rPr lang="en-US" dirty="0">
                <a:solidFill>
                  <a:prstClr val="white"/>
                </a:solidFill>
              </a:rPr>
              <a:t>class = </a:t>
            </a:r>
            <a:r>
              <a:rPr lang="en-US" dirty="0" smtClean="0">
                <a:solidFill>
                  <a:prstClr val="white"/>
                </a:solidFill>
              </a:rPr>
              <a:t>HRMS </a:t>
            </a:r>
            <a:r>
              <a:rPr lang="en-US" dirty="0">
                <a:solidFill>
                  <a:prstClr val="white"/>
                </a:solidFill>
              </a:rPr>
              <a:t>if id = found, id = required in sequence  then subtract found – required</a:t>
            </a:r>
          </a:p>
          <a:p>
            <a:pPr>
              <a:spcBef>
                <a:spcPts val="600"/>
              </a:spcBef>
              <a:spcAft>
                <a:spcPts val="600"/>
              </a:spcAft>
            </a:pPr>
            <a:r>
              <a:rPr lang="en-US" dirty="0">
                <a:solidFill>
                  <a:prstClr val="white"/>
                </a:solidFill>
              </a:rPr>
              <a:t>10: </a:t>
            </a:r>
            <a:r>
              <a:rPr lang="en-US" dirty="0" smtClean="0">
                <a:solidFill>
                  <a:prstClr val="white"/>
                </a:solidFill>
              </a:rPr>
              <a:t>if </a:t>
            </a:r>
            <a:r>
              <a:rPr lang="en-US" dirty="0">
                <a:solidFill>
                  <a:prstClr val="white"/>
                </a:solidFill>
              </a:rPr>
              <a:t>id = </a:t>
            </a:r>
            <a:r>
              <a:rPr lang="en-US" dirty="0" smtClean="0">
                <a:solidFill>
                  <a:prstClr val="white"/>
                </a:solidFill>
              </a:rPr>
              <a:t>HNMR, </a:t>
            </a:r>
            <a:r>
              <a:rPr lang="en-US" dirty="0">
                <a:solidFill>
                  <a:prstClr val="white"/>
                </a:solidFill>
              </a:rPr>
              <a:t>if id3 = </a:t>
            </a:r>
            <a:r>
              <a:rPr lang="en-US" dirty="0" smtClean="0">
                <a:solidFill>
                  <a:prstClr val="white"/>
                </a:solidFill>
              </a:rPr>
              <a:t>‘comment’</a:t>
            </a:r>
            <a:endParaRPr lang="en-US" dirty="0">
              <a:solidFill>
                <a:prstClr val="white"/>
              </a:solidFill>
            </a:endParaRPr>
          </a:p>
        </p:txBody>
      </p:sp>
    </p:spTree>
    <p:extLst>
      <p:ext uri="{BB962C8B-B14F-4D97-AF65-F5344CB8AC3E}">
        <p14:creationId xmlns:p14="http://schemas.microsoft.com/office/powerpoint/2010/main" val="202522453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500"/>
                                        <p:tgtEl>
                                          <p:spTgt spid="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
                                            <p:txEl>
                                              <p:pRg st="8" end="8"/>
                                            </p:txEl>
                                          </p:spTgt>
                                        </p:tgtEl>
                                        <p:attrNameLst>
                                          <p:attrName>style.visibility</p:attrName>
                                        </p:attrNameLst>
                                      </p:cBhvr>
                                      <p:to>
                                        <p:strVal val="visible"/>
                                      </p:to>
                                    </p:set>
                                    <p:animEffect transition="in" filter="fade">
                                      <p:cBhvr>
                                        <p:cTn id="47" dur="500"/>
                                        <p:tgtEl>
                                          <p:spTgt spid="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
                                            <p:txEl>
                                              <p:pRg st="9" end="9"/>
                                            </p:txEl>
                                          </p:spTgt>
                                        </p:tgtEl>
                                        <p:attrNameLst>
                                          <p:attrName>style.visibility</p:attrName>
                                        </p:attrNameLst>
                                      </p:cBhvr>
                                      <p:to>
                                        <p:strVal val="visible"/>
                                      </p:to>
                                    </p:set>
                                    <p:animEffect transition="in" filter="fade">
                                      <p:cBhvr>
                                        <p:cTn id="52"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1814</TotalTime>
  <Words>954</Words>
  <Application>Microsoft Office PowerPoint</Application>
  <PresentationFormat>Widescreen</PresentationFormat>
  <Paragraphs>92</Paragraphs>
  <Slides>15</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15</vt:i4>
      </vt:variant>
    </vt:vector>
  </HeadingPairs>
  <TitlesOfParts>
    <vt:vector size="21" baseType="lpstr">
      <vt:lpstr>Arial</vt:lpstr>
      <vt:lpstr>Calibri</vt:lpstr>
      <vt:lpstr>Calibri Light</vt:lpstr>
      <vt:lpstr>Times New Roman</vt:lpstr>
      <vt:lpstr>1_Office Theme</vt:lpstr>
      <vt:lpstr>Celestial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journals-lt2</dc:creator>
  <cp:lastModifiedBy>MIS - QA</cp:lastModifiedBy>
  <cp:revision>196</cp:revision>
  <dcterms:created xsi:type="dcterms:W3CDTF">2022-01-17T18:12:43Z</dcterms:created>
  <dcterms:modified xsi:type="dcterms:W3CDTF">2023-01-18T05:09:27Z</dcterms:modified>
</cp:coreProperties>
</file>